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4"/>
  </p:sldMasterIdLst>
  <p:sldIdLst>
    <p:sldId id="256" r:id="rId5"/>
    <p:sldId id="257" r:id="rId6"/>
    <p:sldId id="258" r:id="rId7"/>
    <p:sldId id="259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63" r:id="rId17"/>
    <p:sldId id="262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we, Zach D." initials="HD" lastIdx="1" clrIdx="0">
    <p:extLst>
      <p:ext uri="{19B8F6BF-5375-455C-9EA6-DF929625EA0E}">
        <p15:presenceInfo xmlns:p15="http://schemas.microsoft.com/office/powerpoint/2012/main" userId="S::howez@my.erau.edu::5a0251b0-10d6-431b-b5ff-5e12b67927ec" providerId="AD"/>
      </p:ext>
    </p:extLst>
  </p:cmAuthor>
  <p:cmAuthor id="2" name="Phaklides, Nicodemus O." initials="PO" lastIdx="1" clrIdx="1">
    <p:extLst>
      <p:ext uri="{19B8F6BF-5375-455C-9EA6-DF929625EA0E}">
        <p15:presenceInfo xmlns:p15="http://schemas.microsoft.com/office/powerpoint/2012/main" userId="S::phaklidn@my.erau.edu::dbdc005b-b0bc-4bdb-b62f-b0326037ac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F0350-B606-AC22-4071-81675D4F01B7}" v="1360" dt="2021-04-09T06:50:17.015"/>
    <p1510:client id="{4D30B89F-3041-B000-FAC2-4D68A77D294C}" v="458" dt="2021-03-27T00:21:04.250"/>
    <p1510:client id="{82E8B79F-3073-B000-FA84-22409A7EFDCA}" v="240" dt="2021-03-26T02:52:05.393"/>
    <p1510:client id="{9D1B9BAA-056B-F0DF-830A-1D781988F726}" v="261" dt="2021-03-26T03:48:26.339"/>
    <p1510:client id="{B360A2F2-E4C2-40CA-80FA-C9C34DAEB888}" v="1132" dt="2021-04-09T20:46:26.080"/>
    <p1510:client id="{D9D184C7-2244-2C4A-E57D-A18F74404CA5}" v="2801" dt="2021-03-27T02:27:51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klides, Nicodemus O." userId="S::phaklidn@my.erau.edu::dbdc005b-b0bc-4bdb-b62f-b0326037ac42" providerId="AD" clId="Web-{9D1B9BAA-056B-F0DF-830A-1D781988F726}"/>
    <pc:docChg chg="addSld delSld modSld sldOrd">
      <pc:chgData name="Phaklides, Nicodemus O." userId="S::phaklidn@my.erau.edu::dbdc005b-b0bc-4bdb-b62f-b0326037ac42" providerId="AD" clId="Web-{9D1B9BAA-056B-F0DF-830A-1D781988F726}" dt="2021-03-26T03:48:26.339" v="181" actId="1076"/>
      <pc:docMkLst>
        <pc:docMk/>
      </pc:docMkLst>
      <pc:sldChg chg="addSp delSp modSp">
        <pc:chgData name="Phaklides, Nicodemus O." userId="S::phaklidn@my.erau.edu::dbdc005b-b0bc-4bdb-b62f-b0326037ac42" providerId="AD" clId="Web-{9D1B9BAA-056B-F0DF-830A-1D781988F726}" dt="2021-03-26T03:30:41.993" v="100"/>
        <pc:sldMkLst>
          <pc:docMk/>
          <pc:sldMk cId="109857222" sldId="256"/>
        </pc:sldMkLst>
        <pc:spChg chg="del">
          <ac:chgData name="Phaklides, Nicodemus O." userId="S::phaklidn@my.erau.edu::dbdc005b-b0bc-4bdb-b62f-b0326037ac42" providerId="AD" clId="Web-{9D1B9BAA-056B-F0DF-830A-1D781988F726}" dt="2021-03-26T03:29:42.224" v="96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Phaklides, Nicodemus O." userId="S::phaklidn@my.erau.edu::dbdc005b-b0bc-4bdb-b62f-b0326037ac42" providerId="AD" clId="Web-{9D1B9BAA-056B-F0DF-830A-1D781988F726}" dt="2021-03-26T03:29:38.724" v="95" actId="1076"/>
          <ac:picMkLst>
            <pc:docMk/>
            <pc:sldMk cId="109857222" sldId="256"/>
            <ac:picMk id="5" creationId="{CBFCE440-39A3-4F84-BF82-A91A1E19ED01}"/>
          </ac:picMkLst>
        </pc:picChg>
        <pc:picChg chg="add del mod">
          <ac:chgData name="Phaklides, Nicodemus O." userId="S::phaklidn@my.erau.edu::dbdc005b-b0bc-4bdb-b62f-b0326037ac42" providerId="AD" clId="Web-{9D1B9BAA-056B-F0DF-830A-1D781988F726}" dt="2021-03-26T03:30:41.993" v="100"/>
          <ac:picMkLst>
            <pc:docMk/>
            <pc:sldMk cId="109857222" sldId="256"/>
            <ac:picMk id="6" creationId="{17FE163C-3B2C-4F0F-9EFB-CEC576991046}"/>
          </ac:picMkLst>
        </pc:picChg>
      </pc:sldChg>
      <pc:sldChg chg="addSp delSp modSp">
        <pc:chgData name="Phaklides, Nicodemus O." userId="S::phaklidn@my.erau.edu::dbdc005b-b0bc-4bdb-b62f-b0326037ac42" providerId="AD" clId="Web-{9D1B9BAA-056B-F0DF-830A-1D781988F726}" dt="2021-03-26T03:31:21.636" v="115"/>
        <pc:sldMkLst>
          <pc:docMk/>
          <pc:sldMk cId="421517456" sldId="257"/>
        </pc:sldMkLst>
        <pc:picChg chg="del mod">
          <ac:chgData name="Phaklides, Nicodemus O." userId="S::phaklidn@my.erau.edu::dbdc005b-b0bc-4bdb-b62f-b0326037ac42" providerId="AD" clId="Web-{9D1B9BAA-056B-F0DF-830A-1D781988F726}" dt="2021-03-26T03:31:17.917" v="113"/>
          <ac:picMkLst>
            <pc:docMk/>
            <pc:sldMk cId="421517456" sldId="257"/>
            <ac:picMk id="4" creationId="{46146F40-132D-4444-B33B-04C716187A0B}"/>
          </ac:picMkLst>
        </pc:picChg>
        <pc:picChg chg="add">
          <ac:chgData name="Phaklides, Nicodemus O." userId="S::phaklidn@my.erau.edu::dbdc005b-b0bc-4bdb-b62f-b0326037ac42" providerId="AD" clId="Web-{9D1B9BAA-056B-F0DF-830A-1D781988F726}" dt="2021-03-26T03:31:21.636" v="115"/>
          <ac:picMkLst>
            <pc:docMk/>
            <pc:sldMk cId="421517456" sldId="257"/>
            <ac:picMk id="6" creationId="{4E431142-DE29-4AA9-B683-3449EC01065C}"/>
          </ac:picMkLst>
        </pc:picChg>
      </pc:sldChg>
      <pc:sldChg chg="addSp delSp modSp new">
        <pc:chgData name="Phaklides, Nicodemus O." userId="S::phaklidn@my.erau.edu::dbdc005b-b0bc-4bdb-b62f-b0326037ac42" providerId="AD" clId="Web-{9D1B9BAA-056B-F0DF-830A-1D781988F726}" dt="2021-03-26T03:31:55.732" v="121" actId="1076"/>
        <pc:sldMkLst>
          <pc:docMk/>
          <pc:sldMk cId="4233961746" sldId="258"/>
        </pc:sldMkLst>
        <pc:spChg chg="mod">
          <ac:chgData name="Phaklides, Nicodemus O." userId="S::phaklidn@my.erau.edu::dbdc005b-b0bc-4bdb-b62f-b0326037ac42" providerId="AD" clId="Web-{9D1B9BAA-056B-F0DF-830A-1D781988F726}" dt="2021-03-26T03:19:02.186" v="9" actId="20577"/>
          <ac:spMkLst>
            <pc:docMk/>
            <pc:sldMk cId="4233961746" sldId="258"/>
            <ac:spMk id="2" creationId="{23A95CA1-3343-4E54-99D9-071A131130C4}"/>
          </ac:spMkLst>
        </pc:spChg>
        <pc:spChg chg="del">
          <ac:chgData name="Phaklides, Nicodemus O." userId="S::phaklidn@my.erau.edu::dbdc005b-b0bc-4bdb-b62f-b0326037ac42" providerId="AD" clId="Web-{9D1B9BAA-056B-F0DF-830A-1D781988F726}" dt="2021-03-26T03:30:51.447" v="101"/>
          <ac:spMkLst>
            <pc:docMk/>
            <pc:sldMk cId="4233961746" sldId="258"/>
            <ac:spMk id="3" creationId="{123C2EE5-79B2-4CF1-829A-00F0FB3CE241}"/>
          </ac:spMkLst>
        </pc:spChg>
        <pc:picChg chg="add del mod">
          <ac:chgData name="Phaklides, Nicodemus O." userId="S::phaklidn@my.erau.edu::dbdc005b-b0bc-4bdb-b62f-b0326037ac42" providerId="AD" clId="Web-{9D1B9BAA-056B-F0DF-830A-1D781988F726}" dt="2021-03-26T03:31:26.871" v="116"/>
          <ac:picMkLst>
            <pc:docMk/>
            <pc:sldMk cId="4233961746" sldId="258"/>
            <ac:picMk id="5" creationId="{EC472DED-12E9-42B0-A08F-1B988B8B0041}"/>
          </ac:picMkLst>
        </pc:picChg>
        <pc:picChg chg="add mod ord">
          <ac:chgData name="Phaklides, Nicodemus O." userId="S::phaklidn@my.erau.edu::dbdc005b-b0bc-4bdb-b62f-b0326037ac42" providerId="AD" clId="Web-{9D1B9BAA-056B-F0DF-830A-1D781988F726}" dt="2021-03-26T03:31:55.732" v="121" actId="1076"/>
          <ac:picMkLst>
            <pc:docMk/>
            <pc:sldMk cId="4233961746" sldId="258"/>
            <ac:picMk id="6" creationId="{5B04AD73-B0C1-4D1E-8B9B-19B6F812477C}"/>
          </ac:picMkLst>
        </pc:picChg>
        <pc:picChg chg="add ord">
          <ac:chgData name="Phaklides, Nicodemus O." userId="S::phaklidn@my.erau.edu::dbdc005b-b0bc-4bdb-b62f-b0326037ac42" providerId="AD" clId="Web-{9D1B9BAA-056B-F0DF-830A-1D781988F726}" dt="2021-03-26T03:31:29.965" v="117"/>
          <ac:picMkLst>
            <pc:docMk/>
            <pc:sldMk cId="4233961746" sldId="258"/>
            <ac:picMk id="8" creationId="{8B3B6392-20C3-4AE8-876F-71C0F7D856DC}"/>
          </ac:picMkLst>
        </pc:picChg>
      </pc:sldChg>
      <pc:sldChg chg="addSp delSp modSp new">
        <pc:chgData name="Phaklides, Nicodemus O." userId="S::phaklidn@my.erau.edu::dbdc005b-b0bc-4bdb-b62f-b0326037ac42" providerId="AD" clId="Web-{9D1B9BAA-056B-F0DF-830A-1D781988F726}" dt="2021-03-26T03:32:26.750" v="123" actId="1076"/>
        <pc:sldMkLst>
          <pc:docMk/>
          <pc:sldMk cId="1669324669" sldId="259"/>
        </pc:sldMkLst>
        <pc:spChg chg="mod">
          <ac:chgData name="Phaklides, Nicodemus O." userId="S::phaklidn@my.erau.edu::dbdc005b-b0bc-4bdb-b62f-b0326037ac42" providerId="AD" clId="Web-{9D1B9BAA-056B-F0DF-830A-1D781988F726}" dt="2021-03-26T03:20:28.363" v="25" actId="20577"/>
          <ac:spMkLst>
            <pc:docMk/>
            <pc:sldMk cId="1669324669" sldId="259"/>
            <ac:spMk id="2" creationId="{AA0F8303-79D2-42AD-AC75-0BA1343180ED}"/>
          </ac:spMkLst>
        </pc:spChg>
        <pc:spChg chg="del">
          <ac:chgData name="Phaklides, Nicodemus O." userId="S::phaklidn@my.erau.edu::dbdc005b-b0bc-4bdb-b62f-b0326037ac42" providerId="AD" clId="Web-{9D1B9BAA-056B-F0DF-830A-1D781988F726}" dt="2021-03-26T03:32:20.280" v="122"/>
          <ac:spMkLst>
            <pc:docMk/>
            <pc:sldMk cId="1669324669" sldId="259"/>
            <ac:spMk id="3" creationId="{1D2164D1-BE6C-4930-B751-08B6BAFB4D06}"/>
          </ac:spMkLst>
        </pc:spChg>
        <pc:picChg chg="add">
          <ac:chgData name="Phaklides, Nicodemus O." userId="S::phaklidn@my.erau.edu::dbdc005b-b0bc-4bdb-b62f-b0326037ac42" providerId="AD" clId="Web-{9D1B9BAA-056B-F0DF-830A-1D781988F726}" dt="2021-03-26T03:27:42.498" v="89"/>
          <ac:picMkLst>
            <pc:docMk/>
            <pc:sldMk cId="1669324669" sldId="259"/>
            <ac:picMk id="5" creationId="{36B5D620-CAA5-4BD7-AE77-8AC3E088E2C5}"/>
          </ac:picMkLst>
        </pc:picChg>
        <pc:picChg chg="add mod ord">
          <ac:chgData name="Phaklides, Nicodemus O." userId="S::phaklidn@my.erau.edu::dbdc005b-b0bc-4bdb-b62f-b0326037ac42" providerId="AD" clId="Web-{9D1B9BAA-056B-F0DF-830A-1D781988F726}" dt="2021-03-26T03:32:26.750" v="123" actId="1076"/>
          <ac:picMkLst>
            <pc:docMk/>
            <pc:sldMk cId="1669324669" sldId="259"/>
            <ac:picMk id="6" creationId="{EC739795-A8E1-4D0C-A1BD-3389BE7E7AD6}"/>
          </ac:picMkLst>
        </pc:picChg>
      </pc:sldChg>
      <pc:sldChg chg="addSp delSp modSp new ord">
        <pc:chgData name="Phaklides, Nicodemus O." userId="S::phaklidn@my.erau.edu::dbdc005b-b0bc-4bdb-b62f-b0326037ac42" providerId="AD" clId="Web-{9D1B9BAA-056B-F0DF-830A-1D781988F726}" dt="2021-03-26T03:48:26.339" v="181" actId="1076"/>
        <pc:sldMkLst>
          <pc:docMk/>
          <pc:sldMk cId="3199924257" sldId="260"/>
        </pc:sldMkLst>
        <pc:spChg chg="mod">
          <ac:chgData name="Phaklides, Nicodemus O." userId="S::phaklidn@my.erau.edu::dbdc005b-b0bc-4bdb-b62f-b0326037ac42" providerId="AD" clId="Web-{9D1B9BAA-056B-F0DF-830A-1D781988F726}" dt="2021-03-26T03:26:54.214" v="80" actId="20577"/>
          <ac:spMkLst>
            <pc:docMk/>
            <pc:sldMk cId="3199924257" sldId="260"/>
            <ac:spMk id="2" creationId="{C7982505-6FFD-44B8-B8D9-B29EB544B65A}"/>
          </ac:spMkLst>
        </pc:spChg>
        <pc:spChg chg="del">
          <ac:chgData name="Phaklides, Nicodemus O." userId="S::phaklidn@my.erau.edu::dbdc005b-b0bc-4bdb-b62f-b0326037ac42" providerId="AD" clId="Web-{9D1B9BAA-056B-F0DF-830A-1D781988F726}" dt="2021-03-26T03:47:19.398" v="166"/>
          <ac:spMkLst>
            <pc:docMk/>
            <pc:sldMk cId="3199924257" sldId="260"/>
            <ac:spMk id="3" creationId="{777C9A7E-9DAA-48D5-9633-932D53BD6543}"/>
          </ac:spMkLst>
        </pc:spChg>
        <pc:picChg chg="add">
          <ac:chgData name="Phaklides, Nicodemus O." userId="S::phaklidn@my.erau.edu::dbdc005b-b0bc-4bdb-b62f-b0326037ac42" providerId="AD" clId="Web-{9D1B9BAA-056B-F0DF-830A-1D781988F726}" dt="2021-03-26T03:27:45.654" v="92"/>
          <ac:picMkLst>
            <pc:docMk/>
            <pc:sldMk cId="3199924257" sldId="260"/>
            <ac:picMk id="5" creationId="{2FE6BFFE-2E7D-45C7-A15F-12BD993AD995}"/>
          </ac:picMkLst>
        </pc:picChg>
        <pc:picChg chg="add mod ord modCrop">
          <ac:chgData name="Phaklides, Nicodemus O." userId="S::phaklidn@my.erau.edu::dbdc005b-b0bc-4bdb-b62f-b0326037ac42" providerId="AD" clId="Web-{9D1B9BAA-056B-F0DF-830A-1D781988F726}" dt="2021-03-26T03:48:26.339" v="181" actId="1076"/>
          <ac:picMkLst>
            <pc:docMk/>
            <pc:sldMk cId="3199924257" sldId="260"/>
            <ac:picMk id="6" creationId="{3423C38A-C19F-4B6A-9D5B-430815E23979}"/>
          </ac:picMkLst>
        </pc:picChg>
      </pc:sldChg>
      <pc:sldChg chg="addSp delSp modSp new">
        <pc:chgData name="Phaklides, Nicodemus O." userId="S::phaklidn@my.erau.edu::dbdc005b-b0bc-4bdb-b62f-b0326037ac42" providerId="AD" clId="Web-{9D1B9BAA-056B-F0DF-830A-1D781988F726}" dt="2021-03-26T03:46:12.894" v="165" actId="14100"/>
        <pc:sldMkLst>
          <pc:docMk/>
          <pc:sldMk cId="602614842" sldId="261"/>
        </pc:sldMkLst>
        <pc:spChg chg="mod">
          <ac:chgData name="Phaklides, Nicodemus O." userId="S::phaklidn@my.erau.edu::dbdc005b-b0bc-4bdb-b62f-b0326037ac42" providerId="AD" clId="Web-{9D1B9BAA-056B-F0DF-830A-1D781988F726}" dt="2021-03-26T03:24:58.629" v="53" actId="20577"/>
          <ac:spMkLst>
            <pc:docMk/>
            <pc:sldMk cId="602614842" sldId="261"/>
            <ac:spMk id="2" creationId="{646E8E17-A2F4-4F1C-8939-978E2B0BA59D}"/>
          </ac:spMkLst>
        </pc:spChg>
        <pc:spChg chg="del">
          <ac:chgData name="Phaklides, Nicodemus O." userId="S::phaklidn@my.erau.edu::dbdc005b-b0bc-4bdb-b62f-b0326037ac42" providerId="AD" clId="Web-{9D1B9BAA-056B-F0DF-830A-1D781988F726}" dt="2021-03-26T03:35:52.871" v="129"/>
          <ac:spMkLst>
            <pc:docMk/>
            <pc:sldMk cId="602614842" sldId="261"/>
            <ac:spMk id="3" creationId="{DB2CB6CD-5846-47F2-8F28-07A3D44400B3}"/>
          </ac:spMkLst>
        </pc:spChg>
        <pc:spChg chg="add del mod">
          <ac:chgData name="Phaklides, Nicodemus O." userId="S::phaklidn@my.erau.edu::dbdc005b-b0bc-4bdb-b62f-b0326037ac42" providerId="AD" clId="Web-{9D1B9BAA-056B-F0DF-830A-1D781988F726}" dt="2021-03-26T03:44:38.685" v="139"/>
          <ac:spMkLst>
            <pc:docMk/>
            <pc:sldMk cId="602614842" sldId="261"/>
            <ac:spMk id="9" creationId="{4DB96A8C-AA25-4941-81E5-7D3F6B6F3D96}"/>
          </ac:spMkLst>
        </pc:spChg>
        <pc:picChg chg="add">
          <ac:chgData name="Phaklides, Nicodemus O." userId="S::phaklidn@my.erau.edu::dbdc005b-b0bc-4bdb-b62f-b0326037ac42" providerId="AD" clId="Web-{9D1B9BAA-056B-F0DF-830A-1D781988F726}" dt="2021-03-26T03:27:44.186" v="91"/>
          <ac:picMkLst>
            <pc:docMk/>
            <pc:sldMk cId="602614842" sldId="261"/>
            <ac:picMk id="5" creationId="{5BD68954-41EB-4B46-9B4D-BC03562167D5}"/>
          </ac:picMkLst>
        </pc:picChg>
        <pc:picChg chg="add del mod ord">
          <ac:chgData name="Phaklides, Nicodemus O." userId="S::phaklidn@my.erau.edu::dbdc005b-b0bc-4bdb-b62f-b0326037ac42" providerId="AD" clId="Web-{9D1B9BAA-056B-F0DF-830A-1D781988F726}" dt="2021-03-26T03:44:22.153" v="138"/>
          <ac:picMkLst>
            <pc:docMk/>
            <pc:sldMk cId="602614842" sldId="261"/>
            <ac:picMk id="6" creationId="{42001115-37E3-44DE-8313-EA388438911F}"/>
          </ac:picMkLst>
        </pc:picChg>
        <pc:picChg chg="add del mod">
          <ac:chgData name="Phaklides, Nicodemus O." userId="S::phaklidn@my.erau.edu::dbdc005b-b0bc-4bdb-b62f-b0326037ac42" providerId="AD" clId="Web-{9D1B9BAA-056B-F0DF-830A-1D781988F726}" dt="2021-03-26T03:44:39.388" v="144"/>
          <ac:picMkLst>
            <pc:docMk/>
            <pc:sldMk cId="602614842" sldId="261"/>
            <ac:picMk id="7" creationId="{063C1685-FB06-498E-935C-F34F5E472527}"/>
          </ac:picMkLst>
        </pc:picChg>
        <pc:picChg chg="add mod ord">
          <ac:chgData name="Phaklides, Nicodemus O." userId="S::phaklidn@my.erau.edu::dbdc005b-b0bc-4bdb-b62f-b0326037ac42" providerId="AD" clId="Web-{9D1B9BAA-056B-F0DF-830A-1D781988F726}" dt="2021-03-26T03:44:52.795" v="149" actId="1076"/>
          <ac:picMkLst>
            <pc:docMk/>
            <pc:sldMk cId="602614842" sldId="261"/>
            <ac:picMk id="10" creationId="{A16793DC-1DF5-4E72-A72C-170DB232E1AF}"/>
          </ac:picMkLst>
        </pc:picChg>
        <pc:picChg chg="add mod modCrop">
          <ac:chgData name="Phaklides, Nicodemus O." userId="S::phaklidn@my.erau.edu::dbdc005b-b0bc-4bdb-b62f-b0326037ac42" providerId="AD" clId="Web-{9D1B9BAA-056B-F0DF-830A-1D781988F726}" dt="2021-03-26T03:45:12.843" v="158" actId="1076"/>
          <ac:picMkLst>
            <pc:docMk/>
            <pc:sldMk cId="602614842" sldId="261"/>
            <ac:picMk id="12" creationId="{DF705040-387D-4488-8B77-4E01A6B7BA58}"/>
          </ac:picMkLst>
        </pc:picChg>
        <pc:cxnChg chg="add mod">
          <ac:chgData name="Phaklides, Nicodemus O." userId="S::phaklidn@my.erau.edu::dbdc005b-b0bc-4bdb-b62f-b0326037ac42" providerId="AD" clId="Web-{9D1B9BAA-056B-F0DF-830A-1D781988F726}" dt="2021-03-26T03:46:12.894" v="165" actId="14100"/>
          <ac:cxnSpMkLst>
            <pc:docMk/>
            <pc:sldMk cId="602614842" sldId="261"/>
            <ac:cxnSpMk id="13" creationId="{11E0212D-9613-46E1-A640-93D855624A1B}"/>
          </ac:cxnSpMkLst>
        </pc:cxnChg>
      </pc:sldChg>
      <pc:sldChg chg="modSp new del ord">
        <pc:chgData name="Phaklides, Nicodemus O." userId="S::phaklidn@my.erau.edu::dbdc005b-b0bc-4bdb-b62f-b0326037ac42" providerId="AD" clId="Web-{9D1B9BAA-056B-F0DF-830A-1D781988F726}" dt="2021-03-26T03:24:51.128" v="49"/>
        <pc:sldMkLst>
          <pc:docMk/>
          <pc:sldMk cId="2529438224" sldId="261"/>
        </pc:sldMkLst>
        <pc:spChg chg="mod">
          <ac:chgData name="Phaklides, Nicodemus O." userId="S::phaklidn@my.erau.edu::dbdc005b-b0bc-4bdb-b62f-b0326037ac42" providerId="AD" clId="Web-{9D1B9BAA-056B-F0DF-830A-1D781988F726}" dt="2021-03-26T03:24:44.519" v="48" actId="20577"/>
          <ac:spMkLst>
            <pc:docMk/>
            <pc:sldMk cId="2529438224" sldId="261"/>
            <ac:spMk id="2" creationId="{B635B9EF-DA90-4F71-94A7-F6D1944D68A7}"/>
          </ac:spMkLst>
        </pc:spChg>
      </pc:sldChg>
      <pc:sldChg chg="addSp delSp modSp new ord">
        <pc:chgData name="Phaklides, Nicodemus O." userId="S::phaklidn@my.erau.edu::dbdc005b-b0bc-4bdb-b62f-b0326037ac42" providerId="AD" clId="Web-{9D1B9BAA-056B-F0DF-830A-1D781988F726}" dt="2021-03-26T03:34:37.554" v="128" actId="1076"/>
        <pc:sldMkLst>
          <pc:docMk/>
          <pc:sldMk cId="510235491" sldId="262"/>
        </pc:sldMkLst>
        <pc:spChg chg="mod">
          <ac:chgData name="Phaklides, Nicodemus O." userId="S::phaklidn@my.erau.edu::dbdc005b-b0bc-4bdb-b62f-b0326037ac42" providerId="AD" clId="Web-{9D1B9BAA-056B-F0DF-830A-1D781988F726}" dt="2021-03-26T03:25:10.645" v="64" actId="20577"/>
          <ac:spMkLst>
            <pc:docMk/>
            <pc:sldMk cId="510235491" sldId="262"/>
            <ac:spMk id="2" creationId="{12BF58B2-87DF-42F9-B2FB-FD760DC704C2}"/>
          </ac:spMkLst>
        </pc:spChg>
        <pc:spChg chg="del">
          <ac:chgData name="Phaklides, Nicodemus O." userId="S::phaklidn@my.erau.edu::dbdc005b-b0bc-4bdb-b62f-b0326037ac42" providerId="AD" clId="Web-{9D1B9BAA-056B-F0DF-830A-1D781988F726}" dt="2021-03-26T03:34:16.881" v="124"/>
          <ac:spMkLst>
            <pc:docMk/>
            <pc:sldMk cId="510235491" sldId="262"/>
            <ac:spMk id="3" creationId="{364E6715-3666-4A45-BAAF-453EA3A2AA78}"/>
          </ac:spMkLst>
        </pc:spChg>
        <pc:picChg chg="add">
          <ac:chgData name="Phaklides, Nicodemus O." userId="S::phaklidn@my.erau.edu::dbdc005b-b0bc-4bdb-b62f-b0326037ac42" providerId="AD" clId="Web-{9D1B9BAA-056B-F0DF-830A-1D781988F726}" dt="2021-03-26T03:27:43.311" v="90"/>
          <ac:picMkLst>
            <pc:docMk/>
            <pc:sldMk cId="510235491" sldId="262"/>
            <ac:picMk id="5" creationId="{770513A2-09DE-44C9-87CE-B9B1DF26A751}"/>
          </ac:picMkLst>
        </pc:picChg>
        <pc:picChg chg="add mod ord modCrop">
          <ac:chgData name="Phaklides, Nicodemus O." userId="S::phaklidn@my.erau.edu::dbdc005b-b0bc-4bdb-b62f-b0326037ac42" providerId="AD" clId="Web-{9D1B9BAA-056B-F0DF-830A-1D781988F726}" dt="2021-03-26T03:34:37.554" v="128" actId="1076"/>
          <ac:picMkLst>
            <pc:docMk/>
            <pc:sldMk cId="510235491" sldId="262"/>
            <ac:picMk id="6" creationId="{6CC7158B-977E-43C0-9EEF-6A13FDD1222D}"/>
          </ac:picMkLst>
        </pc:picChg>
      </pc:sldChg>
      <pc:sldChg chg="addSp delSp modSp new mod setBg">
        <pc:chgData name="Phaklides, Nicodemus O." userId="S::phaklidn@my.erau.edu::dbdc005b-b0bc-4bdb-b62f-b0326037ac42" providerId="AD" clId="Web-{9D1B9BAA-056B-F0DF-830A-1D781988F726}" dt="2021-03-26T03:29:31.817" v="93" actId="1076"/>
        <pc:sldMkLst>
          <pc:docMk/>
          <pc:sldMk cId="171463970" sldId="263"/>
        </pc:sldMkLst>
        <pc:spChg chg="mod">
          <ac:chgData name="Phaklides, Nicodemus O." userId="S::phaklidn@my.erau.edu::dbdc005b-b0bc-4bdb-b62f-b0326037ac42" providerId="AD" clId="Web-{9D1B9BAA-056B-F0DF-830A-1D781988F726}" dt="2021-03-26T03:27:31.341" v="86" actId="20577"/>
          <ac:spMkLst>
            <pc:docMk/>
            <pc:sldMk cId="171463970" sldId="263"/>
            <ac:spMk id="2" creationId="{C4EF6F83-E111-4C3D-BC57-531E0E64F146}"/>
          </ac:spMkLst>
        </pc:spChg>
        <pc:spChg chg="del">
          <ac:chgData name="Phaklides, Nicodemus O." userId="S::phaklidn@my.erau.edu::dbdc005b-b0bc-4bdb-b62f-b0326037ac42" providerId="AD" clId="Web-{9D1B9BAA-056B-F0DF-830A-1D781988F726}" dt="2021-03-26T03:27:26.606" v="82"/>
          <ac:spMkLst>
            <pc:docMk/>
            <pc:sldMk cId="171463970" sldId="263"/>
            <ac:spMk id="3" creationId="{0FF15000-3159-4F15-AE7B-23519A95853E}"/>
          </ac:spMkLst>
        </pc:spChg>
        <pc:spChg chg="add">
          <ac:chgData name="Phaklides, Nicodemus O." userId="S::phaklidn@my.erau.edu::dbdc005b-b0bc-4bdb-b62f-b0326037ac42" providerId="AD" clId="Web-{9D1B9BAA-056B-F0DF-830A-1D781988F726}" dt="2021-03-26T03:27:26.606" v="82"/>
          <ac:spMkLst>
            <pc:docMk/>
            <pc:sldMk cId="171463970" sldId="263"/>
            <ac:spMk id="8" creationId="{F7660A3D-94D7-4E5D-AE77-F2DEE49DF4EE}"/>
          </ac:spMkLst>
        </pc:spChg>
        <pc:spChg chg="add">
          <ac:chgData name="Phaklides, Nicodemus O." userId="S::phaklidn@my.erau.edu::dbdc005b-b0bc-4bdb-b62f-b0326037ac42" providerId="AD" clId="Web-{9D1B9BAA-056B-F0DF-830A-1D781988F726}" dt="2021-03-26T03:27:26.606" v="82"/>
          <ac:spMkLst>
            <pc:docMk/>
            <pc:sldMk cId="171463970" sldId="263"/>
            <ac:spMk id="10" creationId="{A44EB985-DC5C-4DAC-9D62-8DC7D0F25A8F}"/>
          </ac:spMkLst>
        </pc:spChg>
        <pc:spChg chg="add">
          <ac:chgData name="Phaklides, Nicodemus O." userId="S::phaklidn@my.erau.edu::dbdc005b-b0bc-4bdb-b62f-b0326037ac42" providerId="AD" clId="Web-{9D1B9BAA-056B-F0DF-830A-1D781988F726}" dt="2021-03-26T03:27:26.606" v="82"/>
          <ac:spMkLst>
            <pc:docMk/>
            <pc:sldMk cId="171463970" sldId="263"/>
            <ac:spMk id="12" creationId="{3FCB64ED-B050-4F57-8188-F233260082B0}"/>
          </ac:spMkLst>
        </pc:spChg>
        <pc:spChg chg="add">
          <ac:chgData name="Phaklides, Nicodemus O." userId="S::phaklidn@my.erau.edu::dbdc005b-b0bc-4bdb-b62f-b0326037ac42" providerId="AD" clId="Web-{9D1B9BAA-056B-F0DF-830A-1D781988F726}" dt="2021-03-26T03:27:26.606" v="82"/>
          <ac:spMkLst>
            <pc:docMk/>
            <pc:sldMk cId="171463970" sldId="263"/>
            <ac:spMk id="14" creationId="{2BF5D0F4-EA4E-47A5-87BE-9ABB1AF66DCF}"/>
          </ac:spMkLst>
        </pc:spChg>
        <pc:spChg chg="add">
          <ac:chgData name="Phaklides, Nicodemus O." userId="S::phaklidn@my.erau.edu::dbdc005b-b0bc-4bdb-b62f-b0326037ac42" providerId="AD" clId="Web-{9D1B9BAA-056B-F0DF-830A-1D781988F726}" dt="2021-03-26T03:27:26.606" v="82"/>
          <ac:spMkLst>
            <pc:docMk/>
            <pc:sldMk cId="171463970" sldId="263"/>
            <ac:spMk id="16" creationId="{328C565D-A991-4381-AC37-76A58A4A128F}"/>
          </ac:spMkLst>
        </pc:spChg>
        <pc:spChg chg="add">
          <ac:chgData name="Phaklides, Nicodemus O." userId="S::phaklidn@my.erau.edu::dbdc005b-b0bc-4bdb-b62f-b0326037ac42" providerId="AD" clId="Web-{9D1B9BAA-056B-F0DF-830A-1D781988F726}" dt="2021-03-26T03:27:26.606" v="82"/>
          <ac:spMkLst>
            <pc:docMk/>
            <pc:sldMk cId="171463970" sldId="263"/>
            <ac:spMk id="18" creationId="{B7180431-F4DE-415D-BCBB-9316423C37C1}"/>
          </ac:spMkLst>
        </pc:spChg>
        <pc:spChg chg="add">
          <ac:chgData name="Phaklides, Nicodemus O." userId="S::phaklidn@my.erau.edu::dbdc005b-b0bc-4bdb-b62f-b0326037ac42" providerId="AD" clId="Web-{9D1B9BAA-056B-F0DF-830A-1D781988F726}" dt="2021-03-26T03:27:26.606" v="82"/>
          <ac:spMkLst>
            <pc:docMk/>
            <pc:sldMk cId="171463970" sldId="263"/>
            <ac:spMk id="20" creationId="{EEABD997-5EF9-4E9B-AFBB-F6DFAAF3ADF0}"/>
          </ac:spMkLst>
        </pc:spChg>
        <pc:spChg chg="add">
          <ac:chgData name="Phaklides, Nicodemus O." userId="S::phaklidn@my.erau.edu::dbdc005b-b0bc-4bdb-b62f-b0326037ac42" providerId="AD" clId="Web-{9D1B9BAA-056B-F0DF-830A-1D781988F726}" dt="2021-03-26T03:27:26.606" v="82"/>
          <ac:spMkLst>
            <pc:docMk/>
            <pc:sldMk cId="171463970" sldId="263"/>
            <ac:spMk id="22" creationId="{E9AB5EE6-A047-4B18-B998-D46DF3CC36FE}"/>
          </ac:spMkLst>
        </pc:spChg>
        <pc:picChg chg="add mod">
          <ac:chgData name="Phaklides, Nicodemus O." userId="S::phaklidn@my.erau.edu::dbdc005b-b0bc-4bdb-b62f-b0326037ac42" providerId="AD" clId="Web-{9D1B9BAA-056B-F0DF-830A-1D781988F726}" dt="2021-03-26T03:29:31.817" v="93" actId="1076"/>
          <ac:picMkLst>
            <pc:docMk/>
            <pc:sldMk cId="171463970" sldId="263"/>
            <ac:picMk id="4" creationId="{BA5126FB-800A-423B-B958-EC5E140FA621}"/>
          </ac:picMkLst>
        </pc:picChg>
      </pc:sldChg>
    </pc:docChg>
  </pc:docChgLst>
  <pc:docChgLst>
    <pc:chgData name="Howe, Zach D." userId="S::howez@my.erau.edu::5a0251b0-10d6-431b-b5ff-5e12b67927ec" providerId="AD" clId="Web-{B360A2F2-E4C2-40CA-80FA-C9C34DAEB888}"/>
    <pc:docChg chg="addSld modSld addMainMaster delMainMaster">
      <pc:chgData name="Howe, Zach D." userId="S::howez@my.erau.edu::5a0251b0-10d6-431b-b5ff-5e12b67927ec" providerId="AD" clId="Web-{B360A2F2-E4C2-40CA-80FA-C9C34DAEB888}" dt="2021-04-09T20:45:47.032" v="615"/>
      <pc:docMkLst>
        <pc:docMk/>
      </pc:docMkLst>
      <pc:sldChg chg="addSp modSp mod modClrScheme chgLayout">
        <pc:chgData name="Howe, Zach D." userId="S::howez@my.erau.edu::5a0251b0-10d6-431b-b5ff-5e12b67927ec" providerId="AD" clId="Web-{B360A2F2-E4C2-40CA-80FA-C9C34DAEB888}" dt="2021-04-09T20:40:36.540" v="513" actId="1076"/>
        <pc:sldMkLst>
          <pc:docMk/>
          <pc:sldMk cId="109857222" sldId="256"/>
        </pc:sldMkLst>
        <pc:spChg chg="mod ord">
          <ac:chgData name="Howe, Zach D." userId="S::howez@my.erau.edu::5a0251b0-10d6-431b-b5ff-5e12b67927ec" providerId="AD" clId="Web-{B360A2F2-E4C2-40CA-80FA-C9C34DAEB888}" dt="2021-04-09T20:39:47.226" v="501" actId="20577"/>
          <ac:spMkLst>
            <pc:docMk/>
            <pc:sldMk cId="109857222" sldId="256"/>
            <ac:spMk id="2" creationId="{00000000-0000-0000-0000-000000000000}"/>
          </ac:spMkLst>
        </pc:spChg>
        <pc:picChg chg="add mod">
          <ac:chgData name="Howe, Zach D." userId="S::howez@my.erau.edu::5a0251b0-10d6-431b-b5ff-5e12b67927ec" providerId="AD" clId="Web-{B360A2F2-E4C2-40CA-80FA-C9C34DAEB888}" dt="2021-04-09T20:40:36.540" v="513" actId="1076"/>
          <ac:picMkLst>
            <pc:docMk/>
            <pc:sldMk cId="109857222" sldId="256"/>
            <ac:picMk id="3" creationId="{49E76145-017B-4429-8E64-BA4959A16153}"/>
          </ac:picMkLst>
        </pc:picChg>
        <pc:picChg chg="mod">
          <ac:chgData name="Howe, Zach D." userId="S::howez@my.erau.edu::5a0251b0-10d6-431b-b5ff-5e12b67927ec" providerId="AD" clId="Web-{B360A2F2-E4C2-40CA-80FA-C9C34DAEB888}" dt="2021-04-09T20:40:27.806" v="508" actId="1076"/>
          <ac:picMkLst>
            <pc:docMk/>
            <pc:sldMk cId="109857222" sldId="256"/>
            <ac:picMk id="5" creationId="{CBFCE440-39A3-4F84-BF82-A91A1E19ED01}"/>
          </ac:picMkLst>
        </pc:picChg>
      </pc:sldChg>
      <pc:sldChg chg="addSp modSp mod modClrScheme chgLayout">
        <pc:chgData name="Howe, Zach D." userId="S::howez@my.erau.edu::5a0251b0-10d6-431b-b5ff-5e12b67927ec" providerId="AD" clId="Web-{B360A2F2-E4C2-40CA-80FA-C9C34DAEB888}" dt="2021-04-09T20:45:11.281" v="603" actId="1076"/>
        <pc:sldMkLst>
          <pc:docMk/>
          <pc:sldMk cId="421517456" sldId="257"/>
        </pc:sldMkLst>
        <pc:spChg chg="mod ord">
          <ac:chgData name="Howe, Zach D." userId="S::howez@my.erau.edu::5a0251b0-10d6-431b-b5ff-5e12b67927ec" providerId="AD" clId="Web-{B360A2F2-E4C2-40CA-80FA-C9C34DAEB888}" dt="2021-04-09T20:45:11.281" v="603" actId="1076"/>
          <ac:spMkLst>
            <pc:docMk/>
            <pc:sldMk cId="421517456" sldId="257"/>
            <ac:spMk id="2" creationId="{BC0CF265-E11A-462F-93C2-836C5CE7D32D}"/>
          </ac:spMkLst>
        </pc:spChg>
        <pc:spChg chg="mod ord">
          <ac:chgData name="Howe, Zach D." userId="S::howez@my.erau.edu::5a0251b0-10d6-431b-b5ff-5e12b67927ec" providerId="AD" clId="Web-{B360A2F2-E4C2-40CA-80FA-C9C34DAEB888}" dt="2021-04-09T20:44:51.906" v="596" actId="20577"/>
          <ac:spMkLst>
            <pc:docMk/>
            <pc:sldMk cId="421517456" sldId="257"/>
            <ac:spMk id="3" creationId="{C357CC27-60FA-4BE2-AFD2-74B02AB686C4}"/>
          </ac:spMkLst>
        </pc:spChg>
        <pc:picChg chg="add mod ord">
          <ac:chgData name="Howe, Zach D." userId="S::howez@my.erau.edu::5a0251b0-10d6-431b-b5ff-5e12b67927ec" providerId="AD" clId="Web-{B360A2F2-E4C2-40CA-80FA-C9C34DAEB888}" dt="2021-04-09T20:41:05.478" v="522" actId="14100"/>
          <ac:picMkLst>
            <pc:docMk/>
            <pc:sldMk cId="421517456" sldId="257"/>
            <ac:picMk id="4" creationId="{033DBEA2-0E7B-4A38-95FD-94B829D7B349}"/>
          </ac:picMkLst>
        </pc:picChg>
        <pc:picChg chg="mod">
          <ac:chgData name="Howe, Zach D." userId="S::howez@my.erau.edu::5a0251b0-10d6-431b-b5ff-5e12b67927ec" providerId="AD" clId="Web-{B360A2F2-E4C2-40CA-80FA-C9C34DAEB888}" dt="2021-04-09T20:41:13.994" v="525" actId="14100"/>
          <ac:picMkLst>
            <pc:docMk/>
            <pc:sldMk cId="421517456" sldId="257"/>
            <ac:picMk id="6" creationId="{4E431142-DE29-4AA9-B683-3449EC01065C}"/>
          </ac:picMkLst>
        </pc:picChg>
      </pc:sldChg>
      <pc:sldChg chg="addSp delSp modSp mod modClrScheme chgLayout">
        <pc:chgData name="Howe, Zach D." userId="S::howez@my.erau.edu::5a0251b0-10d6-431b-b5ff-5e12b67927ec" providerId="AD" clId="Web-{B360A2F2-E4C2-40CA-80FA-C9C34DAEB888}" dt="2021-04-09T20:42:24.590" v="565" actId="14100"/>
        <pc:sldMkLst>
          <pc:docMk/>
          <pc:sldMk cId="4233961746" sldId="258"/>
        </pc:sldMkLst>
        <pc:spChg chg="mod ord">
          <ac:chgData name="Howe, Zach D." userId="S::howez@my.erau.edu::5a0251b0-10d6-431b-b5ff-5e12b67927ec" providerId="AD" clId="Web-{B360A2F2-E4C2-40CA-80FA-C9C34DAEB888}" dt="2021-04-09T20:14:30.985" v="232"/>
          <ac:spMkLst>
            <pc:docMk/>
            <pc:sldMk cId="4233961746" sldId="258"/>
            <ac:spMk id="2" creationId="{23A95CA1-3343-4E54-99D9-071A131130C4}"/>
          </ac:spMkLst>
        </pc:spChg>
        <pc:picChg chg="add">
          <ac:chgData name="Howe, Zach D." userId="S::howez@my.erau.edu::5a0251b0-10d6-431b-b5ff-5e12b67927ec" providerId="AD" clId="Web-{B360A2F2-E4C2-40CA-80FA-C9C34DAEB888}" dt="2021-04-09T20:41:18.713" v="527"/>
          <ac:picMkLst>
            <pc:docMk/>
            <pc:sldMk cId="4233961746" sldId="258"/>
            <ac:picMk id="3" creationId="{98D353E5-2C4D-4DAD-ACDF-49FF86011366}"/>
          </ac:picMkLst>
        </pc:picChg>
        <pc:picChg chg="add">
          <ac:chgData name="Howe, Zach D." userId="S::howez@my.erau.edu::5a0251b0-10d6-431b-b5ff-5e12b67927ec" providerId="AD" clId="Web-{B360A2F2-E4C2-40CA-80FA-C9C34DAEB888}" dt="2021-04-09T20:41:18.729" v="528"/>
          <ac:picMkLst>
            <pc:docMk/>
            <pc:sldMk cId="4233961746" sldId="258"/>
            <ac:picMk id="5" creationId="{E980D6D3-8287-445A-AF5B-DA5F9CB89B53}"/>
          </ac:picMkLst>
        </pc:picChg>
        <pc:picChg chg="mod ord">
          <ac:chgData name="Howe, Zach D." userId="S::howez@my.erau.edu::5a0251b0-10d6-431b-b5ff-5e12b67927ec" providerId="AD" clId="Web-{B360A2F2-E4C2-40CA-80FA-C9C34DAEB888}" dt="2021-04-09T20:42:24.590" v="565" actId="14100"/>
          <ac:picMkLst>
            <pc:docMk/>
            <pc:sldMk cId="4233961746" sldId="258"/>
            <ac:picMk id="6" creationId="{5B04AD73-B0C1-4D1E-8B9B-19B6F812477C}"/>
          </ac:picMkLst>
        </pc:picChg>
        <pc:picChg chg="del">
          <ac:chgData name="Howe, Zach D." userId="S::howez@my.erau.edu::5a0251b0-10d6-431b-b5ff-5e12b67927ec" providerId="AD" clId="Web-{B360A2F2-E4C2-40CA-80FA-C9C34DAEB888}" dt="2021-04-09T20:41:17.854" v="526"/>
          <ac:picMkLst>
            <pc:docMk/>
            <pc:sldMk cId="4233961746" sldId="258"/>
            <ac:picMk id="8" creationId="{8B3B6392-20C3-4AE8-876F-71C0F7D856DC}"/>
          </ac:picMkLst>
        </pc:picChg>
      </pc:sldChg>
      <pc:sldChg chg="addSp modSp mod modClrScheme chgLayout">
        <pc:chgData name="Howe, Zach D." userId="S::howez@my.erau.edu::5a0251b0-10d6-431b-b5ff-5e12b67927ec" providerId="AD" clId="Web-{B360A2F2-E4C2-40CA-80FA-C9C34DAEB888}" dt="2021-04-09T20:41:25.541" v="532" actId="1076"/>
        <pc:sldMkLst>
          <pc:docMk/>
          <pc:sldMk cId="1669324669" sldId="259"/>
        </pc:sldMkLst>
        <pc:spChg chg="mod ord">
          <ac:chgData name="Howe, Zach D." userId="S::howez@my.erau.edu::5a0251b0-10d6-431b-b5ff-5e12b67927ec" providerId="AD" clId="Web-{B360A2F2-E4C2-40CA-80FA-C9C34DAEB888}" dt="2021-04-09T20:14:30.985" v="232"/>
          <ac:spMkLst>
            <pc:docMk/>
            <pc:sldMk cId="1669324669" sldId="259"/>
            <ac:spMk id="2" creationId="{AA0F8303-79D2-42AD-AC75-0BA1343180ED}"/>
          </ac:spMkLst>
        </pc:spChg>
        <pc:picChg chg="add mod">
          <ac:chgData name="Howe, Zach D." userId="S::howez@my.erau.edu::5a0251b0-10d6-431b-b5ff-5e12b67927ec" providerId="AD" clId="Web-{B360A2F2-E4C2-40CA-80FA-C9C34DAEB888}" dt="2021-04-09T20:41:25.510" v="531" actId="1076"/>
          <ac:picMkLst>
            <pc:docMk/>
            <pc:sldMk cId="1669324669" sldId="259"/>
            <ac:picMk id="4" creationId="{9560E7C9-5B2D-467C-AB77-086DD13D1D4F}"/>
          </ac:picMkLst>
        </pc:picChg>
        <pc:picChg chg="add mod">
          <ac:chgData name="Howe, Zach D." userId="S::howez@my.erau.edu::5a0251b0-10d6-431b-b5ff-5e12b67927ec" providerId="AD" clId="Web-{B360A2F2-E4C2-40CA-80FA-C9C34DAEB888}" dt="2021-04-09T20:41:25.541" v="532" actId="1076"/>
          <ac:picMkLst>
            <pc:docMk/>
            <pc:sldMk cId="1669324669" sldId="259"/>
            <ac:picMk id="5" creationId="{49518FE6-2F49-4F98-B07B-519D942696C5}"/>
          </ac:picMkLst>
        </pc:picChg>
        <pc:picChg chg="mod ord">
          <ac:chgData name="Howe, Zach D." userId="S::howez@my.erau.edu::5a0251b0-10d6-431b-b5ff-5e12b67927ec" providerId="AD" clId="Web-{B360A2F2-E4C2-40CA-80FA-C9C34DAEB888}" dt="2021-04-09T20:26:29.956" v="490" actId="1076"/>
          <ac:picMkLst>
            <pc:docMk/>
            <pc:sldMk cId="1669324669" sldId="259"/>
            <ac:picMk id="6" creationId="{EC739795-A8E1-4D0C-A1BD-3389BE7E7AD6}"/>
          </ac:picMkLst>
        </pc:picChg>
      </pc:sldChg>
      <pc:sldChg chg="addSp delSp modSp mod modClrScheme chgLayout">
        <pc:chgData name="Howe, Zach D." userId="S::howez@my.erau.edu::5a0251b0-10d6-431b-b5ff-5e12b67927ec" providerId="AD" clId="Web-{B360A2F2-E4C2-40CA-80FA-C9C34DAEB888}" dt="2021-04-09T20:41:28.791" v="535"/>
        <pc:sldMkLst>
          <pc:docMk/>
          <pc:sldMk cId="3199924257" sldId="260"/>
        </pc:sldMkLst>
        <pc:spChg chg="mod ord">
          <ac:chgData name="Howe, Zach D." userId="S::howez@my.erau.edu::5a0251b0-10d6-431b-b5ff-5e12b67927ec" providerId="AD" clId="Web-{B360A2F2-E4C2-40CA-80FA-C9C34DAEB888}" dt="2021-04-09T20:14:30.985" v="232"/>
          <ac:spMkLst>
            <pc:docMk/>
            <pc:sldMk cId="3199924257" sldId="260"/>
            <ac:spMk id="2" creationId="{C7982505-6FFD-44B8-B8D9-B29EB544B65A}"/>
          </ac:spMkLst>
        </pc:spChg>
        <pc:picChg chg="add">
          <ac:chgData name="Howe, Zach D." userId="S::howez@my.erau.edu::5a0251b0-10d6-431b-b5ff-5e12b67927ec" providerId="AD" clId="Web-{B360A2F2-E4C2-40CA-80FA-C9C34DAEB888}" dt="2021-04-09T20:41:28.776" v="534"/>
          <ac:picMkLst>
            <pc:docMk/>
            <pc:sldMk cId="3199924257" sldId="260"/>
            <ac:picMk id="4" creationId="{E286BBCE-018B-42FA-96F4-7ED17408B1AD}"/>
          </ac:picMkLst>
        </pc:picChg>
        <pc:picChg chg="del">
          <ac:chgData name="Howe, Zach D." userId="S::howez@my.erau.edu::5a0251b0-10d6-431b-b5ff-5e12b67927ec" providerId="AD" clId="Web-{B360A2F2-E4C2-40CA-80FA-C9C34DAEB888}" dt="2021-04-09T20:41:28.416" v="533"/>
          <ac:picMkLst>
            <pc:docMk/>
            <pc:sldMk cId="3199924257" sldId="260"/>
            <ac:picMk id="5" creationId="{2FE6BFFE-2E7D-45C7-A15F-12BD993AD995}"/>
          </ac:picMkLst>
        </pc:picChg>
        <pc:picChg chg="mod ord">
          <ac:chgData name="Howe, Zach D." userId="S::howez@my.erau.edu::5a0251b0-10d6-431b-b5ff-5e12b67927ec" providerId="AD" clId="Web-{B360A2F2-E4C2-40CA-80FA-C9C34DAEB888}" dt="2021-04-09T20:14:30.985" v="232"/>
          <ac:picMkLst>
            <pc:docMk/>
            <pc:sldMk cId="3199924257" sldId="260"/>
            <ac:picMk id="6" creationId="{3423C38A-C19F-4B6A-9D5B-430815E23979}"/>
          </ac:picMkLst>
        </pc:picChg>
        <pc:picChg chg="add">
          <ac:chgData name="Howe, Zach D." userId="S::howez@my.erau.edu::5a0251b0-10d6-431b-b5ff-5e12b67927ec" providerId="AD" clId="Web-{B360A2F2-E4C2-40CA-80FA-C9C34DAEB888}" dt="2021-04-09T20:41:28.791" v="535"/>
          <ac:picMkLst>
            <pc:docMk/>
            <pc:sldMk cId="3199924257" sldId="260"/>
            <ac:picMk id="7" creationId="{8EBAF0BD-8691-4522-8703-E8555DC400F2}"/>
          </ac:picMkLst>
        </pc:picChg>
      </pc:sldChg>
      <pc:sldChg chg="addSp delSp modSp mod modClrScheme chgLayout">
        <pc:chgData name="Howe, Zach D." userId="S::howez@my.erau.edu::5a0251b0-10d6-431b-b5ff-5e12b67927ec" providerId="AD" clId="Web-{B360A2F2-E4C2-40CA-80FA-C9C34DAEB888}" dt="2021-04-09T20:42:12.168" v="563"/>
        <pc:sldMkLst>
          <pc:docMk/>
          <pc:sldMk cId="602614842" sldId="261"/>
        </pc:sldMkLst>
        <pc:spChg chg="mod ord">
          <ac:chgData name="Howe, Zach D." userId="S::howez@my.erau.edu::5a0251b0-10d6-431b-b5ff-5e12b67927ec" providerId="AD" clId="Web-{B360A2F2-E4C2-40CA-80FA-C9C34DAEB888}" dt="2021-04-09T20:14:30.985" v="232"/>
          <ac:spMkLst>
            <pc:docMk/>
            <pc:sldMk cId="602614842" sldId="261"/>
            <ac:spMk id="2" creationId="{646E8E17-A2F4-4F1C-8939-978E2B0BA59D}"/>
          </ac:spMkLst>
        </pc:spChg>
        <pc:picChg chg="add">
          <ac:chgData name="Howe, Zach D." userId="S::howez@my.erau.edu::5a0251b0-10d6-431b-b5ff-5e12b67927ec" providerId="AD" clId="Web-{B360A2F2-E4C2-40CA-80FA-C9C34DAEB888}" dt="2021-04-09T20:42:12.152" v="562"/>
          <ac:picMkLst>
            <pc:docMk/>
            <pc:sldMk cId="602614842" sldId="261"/>
            <ac:picMk id="4" creationId="{DA758720-CFBD-406E-8DB3-C4849C7200DA}"/>
          </ac:picMkLst>
        </pc:picChg>
        <pc:picChg chg="del">
          <ac:chgData name="Howe, Zach D." userId="S::howez@my.erau.edu::5a0251b0-10d6-431b-b5ff-5e12b67927ec" providerId="AD" clId="Web-{B360A2F2-E4C2-40CA-80FA-C9C34DAEB888}" dt="2021-04-09T20:42:11.683" v="561"/>
          <ac:picMkLst>
            <pc:docMk/>
            <pc:sldMk cId="602614842" sldId="261"/>
            <ac:picMk id="5" creationId="{5BD68954-41EB-4B46-9B4D-BC03562167D5}"/>
          </ac:picMkLst>
        </pc:picChg>
        <pc:picChg chg="add">
          <ac:chgData name="Howe, Zach D." userId="S::howez@my.erau.edu::5a0251b0-10d6-431b-b5ff-5e12b67927ec" providerId="AD" clId="Web-{B360A2F2-E4C2-40CA-80FA-C9C34DAEB888}" dt="2021-04-09T20:42:12.168" v="563"/>
          <ac:picMkLst>
            <pc:docMk/>
            <pc:sldMk cId="602614842" sldId="261"/>
            <ac:picMk id="6" creationId="{ABDCBD71-3BEA-4E46-9814-8FF4160BE57B}"/>
          </ac:picMkLst>
        </pc:picChg>
        <pc:picChg chg="mod ord">
          <ac:chgData name="Howe, Zach D." userId="S::howez@my.erau.edu::5a0251b0-10d6-431b-b5ff-5e12b67927ec" providerId="AD" clId="Web-{B360A2F2-E4C2-40CA-80FA-C9C34DAEB888}" dt="2021-04-09T20:14:30.985" v="232"/>
          <ac:picMkLst>
            <pc:docMk/>
            <pc:sldMk cId="602614842" sldId="261"/>
            <ac:picMk id="10" creationId="{A16793DC-1DF5-4E72-A72C-170DB232E1AF}"/>
          </ac:picMkLst>
        </pc:picChg>
      </pc:sldChg>
      <pc:sldChg chg="addSp delSp modSp mod modClrScheme chgLayout">
        <pc:chgData name="Howe, Zach D." userId="S::howez@my.erau.edu::5a0251b0-10d6-431b-b5ff-5e12b67927ec" providerId="AD" clId="Web-{B360A2F2-E4C2-40CA-80FA-C9C34DAEB888}" dt="2021-04-09T20:42:18.761" v="564" actId="1076"/>
        <pc:sldMkLst>
          <pc:docMk/>
          <pc:sldMk cId="510235491" sldId="262"/>
        </pc:sldMkLst>
        <pc:spChg chg="mod ord">
          <ac:chgData name="Howe, Zach D." userId="S::howez@my.erau.edu::5a0251b0-10d6-431b-b5ff-5e12b67927ec" providerId="AD" clId="Web-{B360A2F2-E4C2-40CA-80FA-C9C34DAEB888}" dt="2021-04-09T20:14:30.985" v="232"/>
          <ac:spMkLst>
            <pc:docMk/>
            <pc:sldMk cId="510235491" sldId="262"/>
            <ac:spMk id="2" creationId="{12BF58B2-87DF-42F9-B2FB-FD760DC704C2}"/>
          </ac:spMkLst>
        </pc:spChg>
        <pc:picChg chg="add">
          <ac:chgData name="Howe, Zach D." userId="S::howez@my.erau.edu::5a0251b0-10d6-431b-b5ff-5e12b67927ec" providerId="AD" clId="Web-{B360A2F2-E4C2-40CA-80FA-C9C34DAEB888}" dt="2021-04-09T20:42:09.964" v="559"/>
          <ac:picMkLst>
            <pc:docMk/>
            <pc:sldMk cId="510235491" sldId="262"/>
            <ac:picMk id="4" creationId="{33B94E89-9B23-4975-BABE-80ADEE33F59D}"/>
          </ac:picMkLst>
        </pc:picChg>
        <pc:picChg chg="del">
          <ac:chgData name="Howe, Zach D." userId="S::howez@my.erau.edu::5a0251b0-10d6-431b-b5ff-5e12b67927ec" providerId="AD" clId="Web-{B360A2F2-E4C2-40CA-80FA-C9C34DAEB888}" dt="2021-04-09T20:42:08.652" v="558"/>
          <ac:picMkLst>
            <pc:docMk/>
            <pc:sldMk cId="510235491" sldId="262"/>
            <ac:picMk id="5" creationId="{770513A2-09DE-44C9-87CE-B9B1DF26A751}"/>
          </ac:picMkLst>
        </pc:picChg>
        <pc:picChg chg="mod ord">
          <ac:chgData name="Howe, Zach D." userId="S::howez@my.erau.edu::5a0251b0-10d6-431b-b5ff-5e12b67927ec" providerId="AD" clId="Web-{B360A2F2-E4C2-40CA-80FA-C9C34DAEB888}" dt="2021-04-09T20:42:18.761" v="564" actId="1076"/>
          <ac:picMkLst>
            <pc:docMk/>
            <pc:sldMk cId="510235491" sldId="262"/>
            <ac:picMk id="6" creationId="{6CC7158B-977E-43C0-9EEF-6A13FDD1222D}"/>
          </ac:picMkLst>
        </pc:picChg>
        <pc:picChg chg="add">
          <ac:chgData name="Howe, Zach D." userId="S::howez@my.erau.edu::5a0251b0-10d6-431b-b5ff-5e12b67927ec" providerId="AD" clId="Web-{B360A2F2-E4C2-40CA-80FA-C9C34DAEB888}" dt="2021-04-09T20:42:09.980" v="560"/>
          <ac:picMkLst>
            <pc:docMk/>
            <pc:sldMk cId="510235491" sldId="262"/>
            <ac:picMk id="9" creationId="{B1818B89-BDF8-471A-8EDF-FFDA4832A9CE}"/>
          </ac:picMkLst>
        </pc:picChg>
      </pc:sldChg>
      <pc:sldChg chg="addSp delSp modSp mod modClrScheme delDesignElem chgLayout">
        <pc:chgData name="Howe, Zach D." userId="S::howez@my.erau.edu::5a0251b0-10d6-431b-b5ff-5e12b67927ec" providerId="AD" clId="Web-{B360A2F2-E4C2-40CA-80FA-C9C34DAEB888}" dt="2021-04-09T20:42:06.167" v="557"/>
        <pc:sldMkLst>
          <pc:docMk/>
          <pc:sldMk cId="171463970" sldId="263"/>
        </pc:sldMkLst>
        <pc:spChg chg="mod ord">
          <ac:chgData name="Howe, Zach D." userId="S::howez@my.erau.edu::5a0251b0-10d6-431b-b5ff-5e12b67927ec" providerId="AD" clId="Web-{B360A2F2-E4C2-40CA-80FA-C9C34DAEB888}" dt="2021-04-09T20:14:30.985" v="232"/>
          <ac:spMkLst>
            <pc:docMk/>
            <pc:sldMk cId="171463970" sldId="263"/>
            <ac:spMk id="2" creationId="{C4EF6F83-E111-4C3D-BC57-531E0E64F146}"/>
          </ac:spMkLst>
        </pc:spChg>
        <pc:spChg chg="del">
          <ac:chgData name="Howe, Zach D." userId="S::howez@my.erau.edu::5a0251b0-10d6-431b-b5ff-5e12b67927ec" providerId="AD" clId="Web-{B360A2F2-E4C2-40CA-80FA-C9C34DAEB888}" dt="2021-04-09T20:14:25.126" v="231"/>
          <ac:spMkLst>
            <pc:docMk/>
            <pc:sldMk cId="171463970" sldId="263"/>
            <ac:spMk id="8" creationId="{F7660A3D-94D7-4E5D-AE77-F2DEE49DF4EE}"/>
          </ac:spMkLst>
        </pc:spChg>
        <pc:spChg chg="del">
          <ac:chgData name="Howe, Zach D." userId="S::howez@my.erau.edu::5a0251b0-10d6-431b-b5ff-5e12b67927ec" providerId="AD" clId="Web-{B360A2F2-E4C2-40CA-80FA-C9C34DAEB888}" dt="2021-04-09T20:14:25.126" v="231"/>
          <ac:spMkLst>
            <pc:docMk/>
            <pc:sldMk cId="171463970" sldId="263"/>
            <ac:spMk id="10" creationId="{A44EB985-DC5C-4DAC-9D62-8DC7D0F25A8F}"/>
          </ac:spMkLst>
        </pc:spChg>
        <pc:spChg chg="del">
          <ac:chgData name="Howe, Zach D." userId="S::howez@my.erau.edu::5a0251b0-10d6-431b-b5ff-5e12b67927ec" providerId="AD" clId="Web-{B360A2F2-E4C2-40CA-80FA-C9C34DAEB888}" dt="2021-04-09T20:14:25.126" v="231"/>
          <ac:spMkLst>
            <pc:docMk/>
            <pc:sldMk cId="171463970" sldId="263"/>
            <ac:spMk id="12" creationId="{3FCB64ED-B050-4F57-8188-F233260082B0}"/>
          </ac:spMkLst>
        </pc:spChg>
        <pc:spChg chg="del">
          <ac:chgData name="Howe, Zach D." userId="S::howez@my.erau.edu::5a0251b0-10d6-431b-b5ff-5e12b67927ec" providerId="AD" clId="Web-{B360A2F2-E4C2-40CA-80FA-C9C34DAEB888}" dt="2021-04-09T20:14:25.126" v="231"/>
          <ac:spMkLst>
            <pc:docMk/>
            <pc:sldMk cId="171463970" sldId="263"/>
            <ac:spMk id="14" creationId="{2BF5D0F4-EA4E-47A5-87BE-9ABB1AF66DCF}"/>
          </ac:spMkLst>
        </pc:spChg>
        <pc:spChg chg="del">
          <ac:chgData name="Howe, Zach D." userId="S::howez@my.erau.edu::5a0251b0-10d6-431b-b5ff-5e12b67927ec" providerId="AD" clId="Web-{B360A2F2-E4C2-40CA-80FA-C9C34DAEB888}" dt="2021-04-09T20:14:25.126" v="231"/>
          <ac:spMkLst>
            <pc:docMk/>
            <pc:sldMk cId="171463970" sldId="263"/>
            <ac:spMk id="16" creationId="{328C565D-A991-4381-AC37-76A58A4A128F}"/>
          </ac:spMkLst>
        </pc:spChg>
        <pc:spChg chg="del">
          <ac:chgData name="Howe, Zach D." userId="S::howez@my.erau.edu::5a0251b0-10d6-431b-b5ff-5e12b67927ec" providerId="AD" clId="Web-{B360A2F2-E4C2-40CA-80FA-C9C34DAEB888}" dt="2021-04-09T20:14:25.126" v="231"/>
          <ac:spMkLst>
            <pc:docMk/>
            <pc:sldMk cId="171463970" sldId="263"/>
            <ac:spMk id="18" creationId="{B7180431-F4DE-415D-BCBB-9316423C37C1}"/>
          </ac:spMkLst>
        </pc:spChg>
        <pc:spChg chg="del">
          <ac:chgData name="Howe, Zach D." userId="S::howez@my.erau.edu::5a0251b0-10d6-431b-b5ff-5e12b67927ec" providerId="AD" clId="Web-{B360A2F2-E4C2-40CA-80FA-C9C34DAEB888}" dt="2021-04-09T20:14:25.126" v="231"/>
          <ac:spMkLst>
            <pc:docMk/>
            <pc:sldMk cId="171463970" sldId="263"/>
            <ac:spMk id="20" creationId="{EEABD997-5EF9-4E9B-AFBB-F6DFAAF3ADF0}"/>
          </ac:spMkLst>
        </pc:spChg>
        <pc:spChg chg="del">
          <ac:chgData name="Howe, Zach D." userId="S::howez@my.erau.edu::5a0251b0-10d6-431b-b5ff-5e12b67927ec" providerId="AD" clId="Web-{B360A2F2-E4C2-40CA-80FA-C9C34DAEB888}" dt="2021-04-09T20:14:25.126" v="231"/>
          <ac:spMkLst>
            <pc:docMk/>
            <pc:sldMk cId="171463970" sldId="263"/>
            <ac:spMk id="22" creationId="{E9AB5EE6-A047-4B18-B998-D46DF3CC36FE}"/>
          </ac:spMkLst>
        </pc:spChg>
        <pc:picChg chg="add mod ord">
          <ac:chgData name="Howe, Zach D." userId="S::howez@my.erau.edu::5a0251b0-10d6-431b-b5ff-5e12b67927ec" providerId="AD" clId="Web-{B360A2F2-E4C2-40CA-80FA-C9C34DAEB888}" dt="2021-04-09T20:42:04.402" v="556"/>
          <ac:picMkLst>
            <pc:docMk/>
            <pc:sldMk cId="171463970" sldId="263"/>
            <ac:picMk id="3" creationId="{9F73DBAE-3F2A-4686-9932-5E4244F96307}"/>
          </ac:picMkLst>
        </pc:picChg>
        <pc:picChg chg="add del">
          <ac:chgData name="Howe, Zach D." userId="S::howez@my.erau.edu::5a0251b0-10d6-431b-b5ff-5e12b67927ec" providerId="AD" clId="Web-{B360A2F2-E4C2-40CA-80FA-C9C34DAEB888}" dt="2021-04-09T20:42:06.167" v="557"/>
          <ac:picMkLst>
            <pc:docMk/>
            <pc:sldMk cId="171463970" sldId="263"/>
            <ac:picMk id="5" creationId="{F663A519-C7B1-449D-9CFD-FA25D85CE90D}"/>
          </ac:picMkLst>
        </pc:picChg>
      </pc:sldChg>
      <pc:sldChg chg="addSp modSp mod modClrScheme chgLayout">
        <pc:chgData name="Howe, Zach D." userId="S::howez@my.erau.edu::5a0251b0-10d6-431b-b5ff-5e12b67927ec" providerId="AD" clId="Web-{B360A2F2-E4C2-40CA-80FA-C9C34DAEB888}" dt="2021-04-09T20:44:16.889" v="594" actId="20577"/>
        <pc:sldMkLst>
          <pc:docMk/>
          <pc:sldMk cId="345236976" sldId="264"/>
        </pc:sldMkLst>
        <pc:spChg chg="mod ord">
          <ac:chgData name="Howe, Zach D." userId="S::howez@my.erau.edu::5a0251b0-10d6-431b-b5ff-5e12b67927ec" providerId="AD" clId="Web-{B360A2F2-E4C2-40CA-80FA-C9C34DAEB888}" dt="2021-04-09T20:14:30.985" v="232"/>
          <ac:spMkLst>
            <pc:docMk/>
            <pc:sldMk cId="345236976" sldId="264"/>
            <ac:spMk id="2" creationId="{AAA70C00-1324-4ED6-B5B2-B18DB22743D2}"/>
          </ac:spMkLst>
        </pc:spChg>
        <pc:spChg chg="mod ord">
          <ac:chgData name="Howe, Zach D." userId="S::howez@my.erau.edu::5a0251b0-10d6-431b-b5ff-5e12b67927ec" providerId="AD" clId="Web-{B360A2F2-E4C2-40CA-80FA-C9C34DAEB888}" dt="2021-04-09T20:33:31.545" v="494" actId="20577"/>
          <ac:spMkLst>
            <pc:docMk/>
            <pc:sldMk cId="345236976" sldId="264"/>
            <ac:spMk id="3" creationId="{EBAFC397-66E0-4CD4-8686-55C9A73AFCC4}"/>
          </ac:spMkLst>
        </pc:spChg>
        <pc:spChg chg="add mod">
          <ac:chgData name="Howe, Zach D." userId="S::howez@my.erau.edu::5a0251b0-10d6-431b-b5ff-5e12b67927ec" providerId="AD" clId="Web-{B360A2F2-E4C2-40CA-80FA-C9C34DAEB888}" dt="2021-04-09T20:44:16.889" v="594" actId="20577"/>
          <ac:spMkLst>
            <pc:docMk/>
            <pc:sldMk cId="345236976" sldId="264"/>
            <ac:spMk id="9" creationId="{4D6E91E4-F167-4D67-8ACA-EFE82696AE61}"/>
          </ac:spMkLst>
        </pc:spChg>
        <pc:picChg chg="mod">
          <ac:chgData name="Howe, Zach D." userId="S::howez@my.erau.edu::5a0251b0-10d6-431b-b5ff-5e12b67927ec" providerId="AD" clId="Web-{B360A2F2-E4C2-40CA-80FA-C9C34DAEB888}" dt="2021-04-09T20:42:42.825" v="568" actId="14100"/>
          <ac:picMkLst>
            <pc:docMk/>
            <pc:sldMk cId="345236976" sldId="264"/>
            <ac:picMk id="4" creationId="{20159790-645F-40EE-8640-5B99668A19C9}"/>
          </ac:picMkLst>
        </pc:picChg>
        <pc:picChg chg="add">
          <ac:chgData name="Howe, Zach D." userId="S::howez@my.erau.edu::5a0251b0-10d6-431b-b5ff-5e12b67927ec" providerId="AD" clId="Web-{B360A2F2-E4C2-40CA-80FA-C9C34DAEB888}" dt="2021-04-09T20:41:31.573" v="536"/>
          <ac:picMkLst>
            <pc:docMk/>
            <pc:sldMk cId="345236976" sldId="264"/>
            <ac:picMk id="6" creationId="{CDF09123-E64D-4D32-ACA7-4759DFA9A9B4}"/>
          </ac:picMkLst>
        </pc:picChg>
        <pc:picChg chg="add">
          <ac:chgData name="Howe, Zach D." userId="S::howez@my.erau.edu::5a0251b0-10d6-431b-b5ff-5e12b67927ec" providerId="AD" clId="Web-{B360A2F2-E4C2-40CA-80FA-C9C34DAEB888}" dt="2021-04-09T20:41:31.604" v="537"/>
          <ac:picMkLst>
            <pc:docMk/>
            <pc:sldMk cId="345236976" sldId="264"/>
            <ac:picMk id="8" creationId="{A070E4B1-014B-4B4C-ABE8-0F17CCE7AFA4}"/>
          </ac:picMkLst>
        </pc:picChg>
      </pc:sldChg>
      <pc:sldChg chg="addSp modSp mod modClrScheme chgLayout">
        <pc:chgData name="Howe, Zach D." userId="S::howez@my.erau.edu::5a0251b0-10d6-431b-b5ff-5e12b67927ec" providerId="AD" clId="Web-{B360A2F2-E4C2-40CA-80FA-C9C34DAEB888}" dt="2021-04-09T20:42:52.450" v="570" actId="1076"/>
        <pc:sldMkLst>
          <pc:docMk/>
          <pc:sldMk cId="4282825270" sldId="265"/>
        </pc:sldMkLst>
        <pc:spChg chg="mod ord">
          <ac:chgData name="Howe, Zach D." userId="S::howez@my.erau.edu::5a0251b0-10d6-431b-b5ff-5e12b67927ec" providerId="AD" clId="Web-{B360A2F2-E4C2-40CA-80FA-C9C34DAEB888}" dt="2021-04-09T20:14:30.985" v="232"/>
          <ac:spMkLst>
            <pc:docMk/>
            <pc:sldMk cId="4282825270" sldId="265"/>
            <ac:spMk id="2" creationId="{57F723C4-324B-4A1C-AFD8-D11600E413B2}"/>
          </ac:spMkLst>
        </pc:spChg>
        <pc:spChg chg="mod">
          <ac:chgData name="Howe, Zach D." userId="S::howez@my.erau.edu::5a0251b0-10d6-431b-b5ff-5e12b67927ec" providerId="AD" clId="Web-{B360A2F2-E4C2-40CA-80FA-C9C34DAEB888}" dt="2021-04-09T20:16:47.223" v="302" actId="20577"/>
          <ac:spMkLst>
            <pc:docMk/>
            <pc:sldMk cId="4282825270" sldId="265"/>
            <ac:spMk id="12" creationId="{A5D4A5F8-A618-4893-B155-DF0861551822}"/>
          </ac:spMkLst>
        </pc:spChg>
        <pc:picChg chg="mod ord">
          <ac:chgData name="Howe, Zach D." userId="S::howez@my.erau.edu::5a0251b0-10d6-431b-b5ff-5e12b67927ec" providerId="AD" clId="Web-{B360A2F2-E4C2-40CA-80FA-C9C34DAEB888}" dt="2021-04-09T20:14:30.985" v="232"/>
          <ac:picMkLst>
            <pc:docMk/>
            <pc:sldMk cId="4282825270" sldId="265"/>
            <ac:picMk id="4" creationId="{1A5F924C-C722-40CD-B3E9-7845E042076A}"/>
          </ac:picMkLst>
        </pc:picChg>
        <pc:picChg chg="add mod">
          <ac:chgData name="Howe, Zach D." userId="S::howez@my.erau.edu::5a0251b0-10d6-431b-b5ff-5e12b67927ec" providerId="AD" clId="Web-{B360A2F2-E4C2-40CA-80FA-C9C34DAEB888}" dt="2021-04-09T20:42:52.434" v="569" actId="1076"/>
          <ac:picMkLst>
            <pc:docMk/>
            <pc:sldMk cId="4282825270" sldId="265"/>
            <ac:picMk id="8" creationId="{D2E1298D-DD0E-42AD-9C95-9456C640ED26}"/>
          </ac:picMkLst>
        </pc:picChg>
        <pc:picChg chg="add mod">
          <ac:chgData name="Howe, Zach D." userId="S::howez@my.erau.edu::5a0251b0-10d6-431b-b5ff-5e12b67927ec" providerId="AD" clId="Web-{B360A2F2-E4C2-40CA-80FA-C9C34DAEB888}" dt="2021-04-09T20:42:52.450" v="570" actId="1076"/>
          <ac:picMkLst>
            <pc:docMk/>
            <pc:sldMk cId="4282825270" sldId="265"/>
            <ac:picMk id="9" creationId="{59455360-A12C-4E45-A3A1-C22275210828}"/>
          </ac:picMkLst>
        </pc:picChg>
        <pc:cxnChg chg="mod">
          <ac:chgData name="Howe, Zach D." userId="S::howez@my.erau.edu::5a0251b0-10d6-431b-b5ff-5e12b67927ec" providerId="AD" clId="Web-{B360A2F2-E4C2-40CA-80FA-C9C34DAEB888}" dt="2021-04-09T20:16:54.958" v="303"/>
          <ac:cxnSpMkLst>
            <pc:docMk/>
            <pc:sldMk cId="4282825270" sldId="265"/>
            <ac:cxnSpMk id="11" creationId="{7779B6B7-1927-4C32-BEE0-350F4CF291A3}"/>
          </ac:cxnSpMkLst>
        </pc:cxnChg>
      </pc:sldChg>
      <pc:sldChg chg="addSp modSp mod modClrScheme chgLayout">
        <pc:chgData name="Howe, Zach D." userId="S::howez@my.erau.edu::5a0251b0-10d6-431b-b5ff-5e12b67927ec" providerId="AD" clId="Web-{B360A2F2-E4C2-40CA-80FA-C9C34DAEB888}" dt="2021-04-09T20:41:45.573" v="544" actId="1076"/>
        <pc:sldMkLst>
          <pc:docMk/>
          <pc:sldMk cId="2381046393" sldId="266"/>
        </pc:sldMkLst>
        <pc:spChg chg="mod ord">
          <ac:chgData name="Howe, Zach D." userId="S::howez@my.erau.edu::5a0251b0-10d6-431b-b5ff-5e12b67927ec" providerId="AD" clId="Web-{B360A2F2-E4C2-40CA-80FA-C9C34DAEB888}" dt="2021-04-09T20:14:30.985" v="232"/>
          <ac:spMkLst>
            <pc:docMk/>
            <pc:sldMk cId="2381046393" sldId="266"/>
            <ac:spMk id="2" creationId="{57F723C4-324B-4A1C-AFD8-D11600E413B2}"/>
          </ac:spMkLst>
        </pc:spChg>
        <pc:picChg chg="add mod">
          <ac:chgData name="Howe, Zach D." userId="S::howez@my.erau.edu::5a0251b0-10d6-431b-b5ff-5e12b67927ec" providerId="AD" clId="Web-{B360A2F2-E4C2-40CA-80FA-C9C34DAEB888}" dt="2021-04-09T20:41:42.229" v="543" actId="1076"/>
          <ac:picMkLst>
            <pc:docMk/>
            <pc:sldMk cId="2381046393" sldId="266"/>
            <ac:picMk id="3" creationId="{B9E62D5F-3E5E-479C-B786-B64EE54FD17D}"/>
          </ac:picMkLst>
        </pc:picChg>
        <pc:picChg chg="add">
          <ac:chgData name="Howe, Zach D." userId="S::howez@my.erau.edu::5a0251b0-10d6-431b-b5ff-5e12b67927ec" providerId="AD" clId="Web-{B360A2F2-E4C2-40CA-80FA-C9C34DAEB888}" dt="2021-04-09T20:41:35.151" v="541"/>
          <ac:picMkLst>
            <pc:docMk/>
            <pc:sldMk cId="2381046393" sldId="266"/>
            <ac:picMk id="4" creationId="{F3993520-C717-4DA4-A384-95A26A09A354}"/>
          </ac:picMkLst>
        </pc:picChg>
        <pc:picChg chg="mod ord">
          <ac:chgData name="Howe, Zach D." userId="S::howez@my.erau.edu::5a0251b0-10d6-431b-b5ff-5e12b67927ec" providerId="AD" clId="Web-{B360A2F2-E4C2-40CA-80FA-C9C34DAEB888}" dt="2021-04-09T20:41:45.573" v="544" actId="1076"/>
          <ac:picMkLst>
            <pc:docMk/>
            <pc:sldMk cId="2381046393" sldId="266"/>
            <ac:picMk id="5" creationId="{0DF42055-5478-4266-934C-E136155D5D50}"/>
          </ac:picMkLst>
        </pc:picChg>
      </pc:sldChg>
      <pc:sldChg chg="addSp modSp mod modClrScheme chgLayout">
        <pc:chgData name="Howe, Zach D." userId="S::howez@my.erau.edu::5a0251b0-10d6-431b-b5ff-5e12b67927ec" providerId="AD" clId="Web-{B360A2F2-E4C2-40CA-80FA-C9C34DAEB888}" dt="2021-04-09T20:41:48.386" v="546"/>
        <pc:sldMkLst>
          <pc:docMk/>
          <pc:sldMk cId="2109209025" sldId="267"/>
        </pc:sldMkLst>
        <pc:spChg chg="mod ord">
          <ac:chgData name="Howe, Zach D." userId="S::howez@my.erau.edu::5a0251b0-10d6-431b-b5ff-5e12b67927ec" providerId="AD" clId="Web-{B360A2F2-E4C2-40CA-80FA-C9C34DAEB888}" dt="2021-04-09T20:14:30.985" v="232"/>
          <ac:spMkLst>
            <pc:docMk/>
            <pc:sldMk cId="2109209025" sldId="267"/>
            <ac:spMk id="2" creationId="{E0FC1184-3ECC-4787-86A0-F98259B8060D}"/>
          </ac:spMkLst>
        </pc:spChg>
        <pc:picChg chg="add">
          <ac:chgData name="Howe, Zach D." userId="S::howez@my.erau.edu::5a0251b0-10d6-431b-b5ff-5e12b67927ec" providerId="AD" clId="Web-{B360A2F2-E4C2-40CA-80FA-C9C34DAEB888}" dt="2021-04-09T20:41:48.370" v="545"/>
          <ac:picMkLst>
            <pc:docMk/>
            <pc:sldMk cId="2109209025" sldId="267"/>
            <ac:picMk id="3" creationId="{C1DDB466-1157-4ADB-B747-AFD99C4B9218}"/>
          </ac:picMkLst>
        </pc:picChg>
        <pc:picChg chg="add">
          <ac:chgData name="Howe, Zach D." userId="S::howez@my.erau.edu::5a0251b0-10d6-431b-b5ff-5e12b67927ec" providerId="AD" clId="Web-{B360A2F2-E4C2-40CA-80FA-C9C34DAEB888}" dt="2021-04-09T20:41:48.386" v="546"/>
          <ac:picMkLst>
            <pc:docMk/>
            <pc:sldMk cId="2109209025" sldId="267"/>
            <ac:picMk id="7" creationId="{31D22515-B604-49A2-B9C9-00A98447BF72}"/>
          </ac:picMkLst>
        </pc:picChg>
      </pc:sldChg>
      <pc:sldChg chg="addSp modSp mod modClrScheme chgLayout">
        <pc:chgData name="Howe, Zach D." userId="S::howez@my.erau.edu::5a0251b0-10d6-431b-b5ff-5e12b67927ec" providerId="AD" clId="Web-{B360A2F2-E4C2-40CA-80FA-C9C34DAEB888}" dt="2021-04-09T20:41:50.089" v="548"/>
        <pc:sldMkLst>
          <pc:docMk/>
          <pc:sldMk cId="1187928197" sldId="268"/>
        </pc:sldMkLst>
        <pc:spChg chg="mod ord">
          <ac:chgData name="Howe, Zach D." userId="S::howez@my.erau.edu::5a0251b0-10d6-431b-b5ff-5e12b67927ec" providerId="AD" clId="Web-{B360A2F2-E4C2-40CA-80FA-C9C34DAEB888}" dt="2021-04-09T20:14:30.985" v="232"/>
          <ac:spMkLst>
            <pc:docMk/>
            <pc:sldMk cId="1187928197" sldId="268"/>
            <ac:spMk id="2" creationId="{305C2E4A-D8D2-47C5-BC62-87C5F58830EB}"/>
          </ac:spMkLst>
        </pc:spChg>
        <pc:spChg chg="mod">
          <ac:chgData name="Howe, Zach D." userId="S::howez@my.erau.edu::5a0251b0-10d6-431b-b5ff-5e12b67927ec" providerId="AD" clId="Web-{B360A2F2-E4C2-40CA-80FA-C9C34DAEB888}" dt="2021-04-09T20:05:35.753" v="169" actId="20577"/>
          <ac:spMkLst>
            <pc:docMk/>
            <pc:sldMk cId="1187928197" sldId="268"/>
            <ac:spMk id="3" creationId="{DA349840-CC58-4397-93DD-26933481064B}"/>
          </ac:spMkLst>
        </pc:spChg>
        <pc:spChg chg="mod">
          <ac:chgData name="Howe, Zach D." userId="S::howez@my.erau.edu::5a0251b0-10d6-431b-b5ff-5e12b67927ec" providerId="AD" clId="Web-{B360A2F2-E4C2-40CA-80FA-C9C34DAEB888}" dt="2021-04-09T20:02:09.920" v="24" actId="1076"/>
          <ac:spMkLst>
            <pc:docMk/>
            <pc:sldMk cId="1187928197" sldId="268"/>
            <ac:spMk id="6" creationId="{E351A84F-6912-4B95-96AD-F42C35F5C7B0}"/>
          </ac:spMkLst>
        </pc:spChg>
        <pc:spChg chg="add mod">
          <ac:chgData name="Howe, Zach D." userId="S::howez@my.erau.edu::5a0251b0-10d6-431b-b5ff-5e12b67927ec" providerId="AD" clId="Web-{B360A2F2-E4C2-40CA-80FA-C9C34DAEB888}" dt="2021-04-09T20:03:06.890" v="97" actId="20577"/>
          <ac:spMkLst>
            <pc:docMk/>
            <pc:sldMk cId="1187928197" sldId="268"/>
            <ac:spMk id="8" creationId="{D9BA42B8-150B-473D-8E68-4D482F1D7EA3}"/>
          </ac:spMkLst>
        </pc:spChg>
        <pc:spChg chg="add mod">
          <ac:chgData name="Howe, Zach D." userId="S::howez@my.erau.edu::5a0251b0-10d6-431b-b5ff-5e12b67927ec" providerId="AD" clId="Web-{B360A2F2-E4C2-40CA-80FA-C9C34DAEB888}" dt="2021-04-09T20:06:12.332" v="229" actId="20577"/>
          <ac:spMkLst>
            <pc:docMk/>
            <pc:sldMk cId="1187928197" sldId="268"/>
            <ac:spMk id="9" creationId="{B908CFFD-159D-4E10-AEA1-B2A8ACE81B1A}"/>
          </ac:spMkLst>
        </pc:spChg>
        <pc:picChg chg="mod ord">
          <ac:chgData name="Howe, Zach D." userId="S::howez@my.erau.edu::5a0251b0-10d6-431b-b5ff-5e12b67927ec" providerId="AD" clId="Web-{B360A2F2-E4C2-40CA-80FA-C9C34DAEB888}" dt="2021-04-09T20:14:30.985" v="232"/>
          <ac:picMkLst>
            <pc:docMk/>
            <pc:sldMk cId="1187928197" sldId="268"/>
            <ac:picMk id="4" creationId="{C85A480C-FFE4-4EC7-B9CE-1BD674F9F3A8}"/>
          </ac:picMkLst>
        </pc:picChg>
        <pc:picChg chg="add mod">
          <ac:chgData name="Howe, Zach D." userId="S::howez@my.erau.edu::5a0251b0-10d6-431b-b5ff-5e12b67927ec" providerId="AD" clId="Web-{B360A2F2-E4C2-40CA-80FA-C9C34DAEB888}" dt="2021-04-09T20:02:09.888" v="22" actId="1076"/>
          <ac:picMkLst>
            <pc:docMk/>
            <pc:sldMk cId="1187928197" sldId="268"/>
            <ac:picMk id="5" creationId="{96A7107D-492D-4AA3-A480-C764B55A73DA}"/>
          </ac:picMkLst>
        </pc:picChg>
        <pc:picChg chg="add mod">
          <ac:chgData name="Howe, Zach D." userId="S::howez@my.erau.edu::5a0251b0-10d6-431b-b5ff-5e12b67927ec" providerId="AD" clId="Web-{B360A2F2-E4C2-40CA-80FA-C9C34DAEB888}" dt="2021-04-09T20:02:09.873" v="21" actId="1076"/>
          <ac:picMkLst>
            <pc:docMk/>
            <pc:sldMk cId="1187928197" sldId="268"/>
            <ac:picMk id="7" creationId="{45BE8C01-246A-4506-A727-A149BEDB0E61}"/>
          </ac:picMkLst>
        </pc:picChg>
        <pc:picChg chg="add">
          <ac:chgData name="Howe, Zach D." userId="S::howez@my.erau.edu::5a0251b0-10d6-431b-b5ff-5e12b67927ec" providerId="AD" clId="Web-{B360A2F2-E4C2-40CA-80FA-C9C34DAEB888}" dt="2021-04-09T20:41:50.073" v="547"/>
          <ac:picMkLst>
            <pc:docMk/>
            <pc:sldMk cId="1187928197" sldId="268"/>
            <ac:picMk id="11" creationId="{940D7E6F-D1A9-43FD-A601-E0B35FA9E9B5}"/>
          </ac:picMkLst>
        </pc:picChg>
        <pc:picChg chg="add">
          <ac:chgData name="Howe, Zach D." userId="S::howez@my.erau.edu::5a0251b0-10d6-431b-b5ff-5e12b67927ec" providerId="AD" clId="Web-{B360A2F2-E4C2-40CA-80FA-C9C34DAEB888}" dt="2021-04-09T20:41:50.089" v="548"/>
          <ac:picMkLst>
            <pc:docMk/>
            <pc:sldMk cId="1187928197" sldId="268"/>
            <ac:picMk id="13" creationId="{AD73A16D-0436-4361-B256-094BDF9C63C6}"/>
          </ac:picMkLst>
        </pc:picChg>
      </pc:sldChg>
      <pc:sldChg chg="addSp modSp new mod modClrScheme chgLayout">
        <pc:chgData name="Howe, Zach D." userId="S::howez@my.erau.edu::5a0251b0-10d6-431b-b5ff-5e12b67927ec" providerId="AD" clId="Web-{B360A2F2-E4C2-40CA-80FA-C9C34DAEB888}" dt="2021-04-09T20:41:51.886" v="550"/>
        <pc:sldMkLst>
          <pc:docMk/>
          <pc:sldMk cId="2344709238" sldId="269"/>
        </pc:sldMkLst>
        <pc:spChg chg="mod ord">
          <ac:chgData name="Howe, Zach D." userId="S::howez@my.erau.edu::5a0251b0-10d6-431b-b5ff-5e12b67927ec" providerId="AD" clId="Web-{B360A2F2-E4C2-40CA-80FA-C9C34DAEB888}" dt="2021-04-09T20:14:49.017" v="237" actId="20577"/>
          <ac:spMkLst>
            <pc:docMk/>
            <pc:sldMk cId="2344709238" sldId="269"/>
            <ac:spMk id="2" creationId="{E319C7B7-6B40-4622-829E-CF8DACD779A3}"/>
          </ac:spMkLst>
        </pc:spChg>
        <pc:spChg chg="mod ord">
          <ac:chgData name="Howe, Zach D." userId="S::howez@my.erau.edu::5a0251b0-10d6-431b-b5ff-5e12b67927ec" providerId="AD" clId="Web-{B360A2F2-E4C2-40CA-80FA-C9C34DAEB888}" dt="2021-04-09T20:24:00.171" v="485" actId="20577"/>
          <ac:spMkLst>
            <pc:docMk/>
            <pc:sldMk cId="2344709238" sldId="269"/>
            <ac:spMk id="3" creationId="{BB75F424-71B6-419A-BA6A-8D4DC8FF8482}"/>
          </ac:spMkLst>
        </pc:spChg>
        <pc:picChg chg="add">
          <ac:chgData name="Howe, Zach D." userId="S::howez@my.erau.edu::5a0251b0-10d6-431b-b5ff-5e12b67927ec" providerId="AD" clId="Web-{B360A2F2-E4C2-40CA-80FA-C9C34DAEB888}" dt="2021-04-09T20:41:51.870" v="549"/>
          <ac:picMkLst>
            <pc:docMk/>
            <pc:sldMk cId="2344709238" sldId="269"/>
            <ac:picMk id="5" creationId="{A86BEB63-9CFD-42DA-95FC-758CC8E6B27B}"/>
          </ac:picMkLst>
        </pc:picChg>
        <pc:picChg chg="add">
          <ac:chgData name="Howe, Zach D." userId="S::howez@my.erau.edu::5a0251b0-10d6-431b-b5ff-5e12b67927ec" providerId="AD" clId="Web-{B360A2F2-E4C2-40CA-80FA-C9C34DAEB888}" dt="2021-04-09T20:41:51.886" v="550"/>
          <ac:picMkLst>
            <pc:docMk/>
            <pc:sldMk cId="2344709238" sldId="269"/>
            <ac:picMk id="7" creationId="{31876C71-7577-4CBE-96D8-DAC053EC0B77}"/>
          </ac:picMkLst>
        </pc:picChg>
      </pc:sldChg>
      <pc:sldChg chg="addSp modSp new">
        <pc:chgData name="Howe, Zach D." userId="S::howez@my.erau.edu::5a0251b0-10d6-431b-b5ff-5e12b67927ec" providerId="AD" clId="Web-{B360A2F2-E4C2-40CA-80FA-C9C34DAEB888}" dt="2021-04-09T20:45:47.032" v="615"/>
        <pc:sldMkLst>
          <pc:docMk/>
          <pc:sldMk cId="994775050" sldId="270"/>
        </pc:sldMkLst>
        <pc:spChg chg="mod">
          <ac:chgData name="Howe, Zach D." userId="S::howez@my.erau.edu::5a0251b0-10d6-431b-b5ff-5e12b67927ec" providerId="AD" clId="Web-{B360A2F2-E4C2-40CA-80FA-C9C34DAEB888}" dt="2021-04-09T20:45:02.906" v="602" actId="20577"/>
          <ac:spMkLst>
            <pc:docMk/>
            <pc:sldMk cId="994775050" sldId="270"/>
            <ac:spMk id="2" creationId="{AC161770-6AD9-4CE4-9D27-48C6D47F4AC7}"/>
          </ac:spMkLst>
        </pc:spChg>
        <pc:spChg chg="mod">
          <ac:chgData name="Howe, Zach D." userId="S::howez@my.erau.edu::5a0251b0-10d6-431b-b5ff-5e12b67927ec" providerId="AD" clId="Web-{B360A2F2-E4C2-40CA-80FA-C9C34DAEB888}" dt="2021-04-09T20:45:44.345" v="613" actId="20577"/>
          <ac:spMkLst>
            <pc:docMk/>
            <pc:sldMk cId="994775050" sldId="270"/>
            <ac:spMk id="3" creationId="{76B5E0BC-BABB-46DD-8EC5-1019D6B09B85}"/>
          </ac:spMkLst>
        </pc:spChg>
        <pc:picChg chg="add">
          <ac:chgData name="Howe, Zach D." userId="S::howez@my.erau.edu::5a0251b0-10d6-431b-b5ff-5e12b67927ec" providerId="AD" clId="Web-{B360A2F2-E4C2-40CA-80FA-C9C34DAEB888}" dt="2021-04-09T20:45:47.017" v="614"/>
          <ac:picMkLst>
            <pc:docMk/>
            <pc:sldMk cId="994775050" sldId="270"/>
            <ac:picMk id="5" creationId="{4B15B5A2-27C3-4F7B-A1AC-24E1FA25D98D}"/>
          </ac:picMkLst>
        </pc:picChg>
        <pc:picChg chg="add">
          <ac:chgData name="Howe, Zach D." userId="S::howez@my.erau.edu::5a0251b0-10d6-431b-b5ff-5e12b67927ec" providerId="AD" clId="Web-{B360A2F2-E4C2-40CA-80FA-C9C34DAEB888}" dt="2021-04-09T20:45:47.032" v="615"/>
          <ac:picMkLst>
            <pc:docMk/>
            <pc:sldMk cId="994775050" sldId="270"/>
            <ac:picMk id="7" creationId="{61EC632F-0AA8-4E45-9953-171F71843F32}"/>
          </ac:picMkLst>
        </pc:picChg>
      </pc:sldChg>
      <pc:sldMasterChg chg="del delSldLayout">
        <pc:chgData name="Howe, Zach D." userId="S::howez@my.erau.edu::5a0251b0-10d6-431b-b5ff-5e12b67927ec" providerId="AD" clId="Web-{B360A2F2-E4C2-40CA-80FA-C9C34DAEB888}" dt="2021-04-09T20:14:25.126" v="231"/>
        <pc:sldMasterMkLst>
          <pc:docMk/>
          <pc:sldMasterMk cId="594468289" sldId="2147483852"/>
        </pc:sldMasterMkLst>
        <pc:sldLayoutChg chg="del">
          <pc:chgData name="Howe, Zach D." userId="S::howez@my.erau.edu::5a0251b0-10d6-431b-b5ff-5e12b67927ec" providerId="AD" clId="Web-{B360A2F2-E4C2-40CA-80FA-C9C34DAEB888}" dt="2021-04-09T20:14:25.126" v="231"/>
          <pc:sldLayoutMkLst>
            <pc:docMk/>
            <pc:sldMasterMk cId="594468289" sldId="2147483852"/>
            <pc:sldLayoutMk cId="3011894277" sldId="2147483853"/>
          </pc:sldLayoutMkLst>
        </pc:sldLayoutChg>
        <pc:sldLayoutChg chg="del">
          <pc:chgData name="Howe, Zach D." userId="S::howez@my.erau.edu::5a0251b0-10d6-431b-b5ff-5e12b67927ec" providerId="AD" clId="Web-{B360A2F2-E4C2-40CA-80FA-C9C34DAEB888}" dt="2021-04-09T20:14:25.126" v="231"/>
          <pc:sldLayoutMkLst>
            <pc:docMk/>
            <pc:sldMasterMk cId="594468289" sldId="2147483852"/>
            <pc:sldLayoutMk cId="885709589" sldId="2147483854"/>
          </pc:sldLayoutMkLst>
        </pc:sldLayoutChg>
        <pc:sldLayoutChg chg="del">
          <pc:chgData name="Howe, Zach D." userId="S::howez@my.erau.edu::5a0251b0-10d6-431b-b5ff-5e12b67927ec" providerId="AD" clId="Web-{B360A2F2-E4C2-40CA-80FA-C9C34DAEB888}" dt="2021-04-09T20:14:25.126" v="231"/>
          <pc:sldLayoutMkLst>
            <pc:docMk/>
            <pc:sldMasterMk cId="594468289" sldId="2147483852"/>
            <pc:sldLayoutMk cId="1678877059" sldId="2147483855"/>
          </pc:sldLayoutMkLst>
        </pc:sldLayoutChg>
        <pc:sldLayoutChg chg="del">
          <pc:chgData name="Howe, Zach D." userId="S::howez@my.erau.edu::5a0251b0-10d6-431b-b5ff-5e12b67927ec" providerId="AD" clId="Web-{B360A2F2-E4C2-40CA-80FA-C9C34DAEB888}" dt="2021-04-09T20:14:25.126" v="231"/>
          <pc:sldLayoutMkLst>
            <pc:docMk/>
            <pc:sldMasterMk cId="594468289" sldId="2147483852"/>
            <pc:sldLayoutMk cId="454395145" sldId="2147483856"/>
          </pc:sldLayoutMkLst>
        </pc:sldLayoutChg>
        <pc:sldLayoutChg chg="del">
          <pc:chgData name="Howe, Zach D." userId="S::howez@my.erau.edu::5a0251b0-10d6-431b-b5ff-5e12b67927ec" providerId="AD" clId="Web-{B360A2F2-E4C2-40CA-80FA-C9C34DAEB888}" dt="2021-04-09T20:14:25.126" v="231"/>
          <pc:sldLayoutMkLst>
            <pc:docMk/>
            <pc:sldMasterMk cId="594468289" sldId="2147483852"/>
            <pc:sldLayoutMk cId="2324860501" sldId="2147483857"/>
          </pc:sldLayoutMkLst>
        </pc:sldLayoutChg>
        <pc:sldLayoutChg chg="del">
          <pc:chgData name="Howe, Zach D." userId="S::howez@my.erau.edu::5a0251b0-10d6-431b-b5ff-5e12b67927ec" providerId="AD" clId="Web-{B360A2F2-E4C2-40CA-80FA-C9C34DAEB888}" dt="2021-04-09T20:14:25.126" v="231"/>
          <pc:sldLayoutMkLst>
            <pc:docMk/>
            <pc:sldMasterMk cId="594468289" sldId="2147483852"/>
            <pc:sldLayoutMk cId="1962513891" sldId="2147483858"/>
          </pc:sldLayoutMkLst>
        </pc:sldLayoutChg>
        <pc:sldLayoutChg chg="del">
          <pc:chgData name="Howe, Zach D." userId="S::howez@my.erau.edu::5a0251b0-10d6-431b-b5ff-5e12b67927ec" providerId="AD" clId="Web-{B360A2F2-E4C2-40CA-80FA-C9C34DAEB888}" dt="2021-04-09T20:14:25.126" v="231"/>
          <pc:sldLayoutMkLst>
            <pc:docMk/>
            <pc:sldMasterMk cId="594468289" sldId="2147483852"/>
            <pc:sldLayoutMk cId="964926231" sldId="2147483859"/>
          </pc:sldLayoutMkLst>
        </pc:sldLayoutChg>
        <pc:sldLayoutChg chg="del">
          <pc:chgData name="Howe, Zach D." userId="S::howez@my.erau.edu::5a0251b0-10d6-431b-b5ff-5e12b67927ec" providerId="AD" clId="Web-{B360A2F2-E4C2-40CA-80FA-C9C34DAEB888}" dt="2021-04-09T20:14:25.126" v="231"/>
          <pc:sldLayoutMkLst>
            <pc:docMk/>
            <pc:sldMasterMk cId="594468289" sldId="2147483852"/>
            <pc:sldLayoutMk cId="4214566022" sldId="2147483860"/>
          </pc:sldLayoutMkLst>
        </pc:sldLayoutChg>
        <pc:sldLayoutChg chg="del">
          <pc:chgData name="Howe, Zach D." userId="S::howez@my.erau.edu::5a0251b0-10d6-431b-b5ff-5e12b67927ec" providerId="AD" clId="Web-{B360A2F2-E4C2-40CA-80FA-C9C34DAEB888}" dt="2021-04-09T20:14:25.126" v="231"/>
          <pc:sldLayoutMkLst>
            <pc:docMk/>
            <pc:sldMasterMk cId="594468289" sldId="2147483852"/>
            <pc:sldLayoutMk cId="1611087940" sldId="2147483861"/>
          </pc:sldLayoutMkLst>
        </pc:sldLayoutChg>
        <pc:sldLayoutChg chg="del">
          <pc:chgData name="Howe, Zach D." userId="S::howez@my.erau.edu::5a0251b0-10d6-431b-b5ff-5e12b67927ec" providerId="AD" clId="Web-{B360A2F2-E4C2-40CA-80FA-C9C34DAEB888}" dt="2021-04-09T20:14:25.126" v="231"/>
          <pc:sldLayoutMkLst>
            <pc:docMk/>
            <pc:sldMasterMk cId="594468289" sldId="2147483852"/>
            <pc:sldLayoutMk cId="491139900" sldId="2147483862"/>
          </pc:sldLayoutMkLst>
        </pc:sldLayoutChg>
        <pc:sldLayoutChg chg="del">
          <pc:chgData name="Howe, Zach D." userId="S::howez@my.erau.edu::5a0251b0-10d6-431b-b5ff-5e12b67927ec" providerId="AD" clId="Web-{B360A2F2-E4C2-40CA-80FA-C9C34DAEB888}" dt="2021-04-09T20:14:25.126" v="231"/>
          <pc:sldLayoutMkLst>
            <pc:docMk/>
            <pc:sldMasterMk cId="594468289" sldId="2147483852"/>
            <pc:sldLayoutMk cId="544466961" sldId="2147483863"/>
          </pc:sldLayoutMkLst>
        </pc:sldLayoutChg>
      </pc:sldMasterChg>
      <pc:sldMasterChg chg="add del addSldLayout delSldLayout modSldLayout">
        <pc:chgData name="Howe, Zach D." userId="S::howez@my.erau.edu::5a0251b0-10d6-431b-b5ff-5e12b67927ec" providerId="AD" clId="Web-{B360A2F2-E4C2-40CA-80FA-C9C34DAEB888}" dt="2021-04-09T20:14:30.985" v="232"/>
        <pc:sldMasterMkLst>
          <pc:docMk/>
          <pc:sldMasterMk cId="1276231680" sldId="2147483864"/>
        </pc:sldMasterMkLst>
        <pc:sldLayoutChg chg="add del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1276231680" sldId="2147483864"/>
            <pc:sldLayoutMk cId="2949873306" sldId="2147483865"/>
          </pc:sldLayoutMkLst>
        </pc:sldLayoutChg>
        <pc:sldLayoutChg chg="add del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1276231680" sldId="2147483864"/>
            <pc:sldLayoutMk cId="114967208" sldId="2147483866"/>
          </pc:sldLayoutMkLst>
        </pc:sldLayoutChg>
        <pc:sldLayoutChg chg="add del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1276231680" sldId="2147483864"/>
            <pc:sldLayoutMk cId="2595093569" sldId="2147483867"/>
          </pc:sldLayoutMkLst>
        </pc:sldLayoutChg>
        <pc:sldLayoutChg chg="add del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1276231680" sldId="2147483864"/>
            <pc:sldLayoutMk cId="170097557" sldId="2147483868"/>
          </pc:sldLayoutMkLst>
        </pc:sldLayoutChg>
        <pc:sldLayoutChg chg="add del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1276231680" sldId="2147483864"/>
            <pc:sldLayoutMk cId="1981802774" sldId="2147483869"/>
          </pc:sldLayoutMkLst>
        </pc:sldLayoutChg>
        <pc:sldLayoutChg chg="add del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1276231680" sldId="2147483864"/>
            <pc:sldLayoutMk cId="131736988" sldId="2147483870"/>
          </pc:sldLayoutMkLst>
        </pc:sldLayoutChg>
        <pc:sldLayoutChg chg="add del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1276231680" sldId="2147483864"/>
            <pc:sldLayoutMk cId="2864896777" sldId="2147483871"/>
          </pc:sldLayoutMkLst>
        </pc:sldLayoutChg>
        <pc:sldLayoutChg chg="add del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1276231680" sldId="2147483864"/>
            <pc:sldLayoutMk cId="1175520125" sldId="2147483872"/>
          </pc:sldLayoutMkLst>
        </pc:sldLayoutChg>
        <pc:sldLayoutChg chg="add del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1276231680" sldId="2147483864"/>
            <pc:sldLayoutMk cId="3248037091" sldId="2147483873"/>
          </pc:sldLayoutMkLst>
        </pc:sldLayoutChg>
        <pc:sldLayoutChg chg="add del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1276231680" sldId="2147483864"/>
            <pc:sldLayoutMk cId="2552613026" sldId="2147483874"/>
          </pc:sldLayoutMkLst>
        </pc:sldLayoutChg>
        <pc:sldLayoutChg chg="add del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1276231680" sldId="2147483864"/>
            <pc:sldLayoutMk cId="803089450" sldId="2147483875"/>
          </pc:sldLayoutMkLst>
        </pc:sldLayoutChg>
      </pc:sldMasterChg>
      <pc:sldMasterChg chg="add addSldLayout modSldLayout">
        <pc:chgData name="Howe, Zach D." userId="S::howez@my.erau.edu::5a0251b0-10d6-431b-b5ff-5e12b67927ec" providerId="AD" clId="Web-{B360A2F2-E4C2-40CA-80FA-C9C34DAEB888}" dt="2021-04-09T20:14:30.985" v="232"/>
        <pc:sldMasterMkLst>
          <pc:docMk/>
          <pc:sldMasterMk cId="3116025147" sldId="2147483876"/>
        </pc:sldMasterMkLst>
        <pc:sldLayoutChg chg="add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3116025147" sldId="2147483876"/>
            <pc:sldLayoutMk cId="449463225" sldId="2147483877"/>
          </pc:sldLayoutMkLst>
        </pc:sldLayoutChg>
        <pc:sldLayoutChg chg="add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3116025147" sldId="2147483876"/>
            <pc:sldLayoutMk cId="1161649009" sldId="2147483878"/>
          </pc:sldLayoutMkLst>
        </pc:sldLayoutChg>
        <pc:sldLayoutChg chg="add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3116025147" sldId="2147483876"/>
            <pc:sldLayoutMk cId="830822826" sldId="2147483879"/>
          </pc:sldLayoutMkLst>
        </pc:sldLayoutChg>
        <pc:sldLayoutChg chg="add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3116025147" sldId="2147483876"/>
            <pc:sldLayoutMk cId="184033705" sldId="2147483880"/>
          </pc:sldLayoutMkLst>
        </pc:sldLayoutChg>
        <pc:sldLayoutChg chg="add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3116025147" sldId="2147483876"/>
            <pc:sldLayoutMk cId="4251292172" sldId="2147483881"/>
          </pc:sldLayoutMkLst>
        </pc:sldLayoutChg>
        <pc:sldLayoutChg chg="add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3116025147" sldId="2147483876"/>
            <pc:sldLayoutMk cId="3600724770" sldId="2147483882"/>
          </pc:sldLayoutMkLst>
        </pc:sldLayoutChg>
        <pc:sldLayoutChg chg="add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3116025147" sldId="2147483876"/>
            <pc:sldLayoutMk cId="2275892967" sldId="2147483883"/>
          </pc:sldLayoutMkLst>
        </pc:sldLayoutChg>
        <pc:sldLayoutChg chg="add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3116025147" sldId="2147483876"/>
            <pc:sldLayoutMk cId="962886405" sldId="2147483884"/>
          </pc:sldLayoutMkLst>
        </pc:sldLayoutChg>
        <pc:sldLayoutChg chg="add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3116025147" sldId="2147483876"/>
            <pc:sldLayoutMk cId="209480374" sldId="2147483885"/>
          </pc:sldLayoutMkLst>
        </pc:sldLayoutChg>
        <pc:sldLayoutChg chg="add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3116025147" sldId="2147483876"/>
            <pc:sldLayoutMk cId="1337933269" sldId="2147483886"/>
          </pc:sldLayoutMkLst>
        </pc:sldLayoutChg>
        <pc:sldLayoutChg chg="add mod replId">
          <pc:chgData name="Howe, Zach D." userId="S::howez@my.erau.edu::5a0251b0-10d6-431b-b5ff-5e12b67927ec" providerId="AD" clId="Web-{B360A2F2-E4C2-40CA-80FA-C9C34DAEB888}" dt="2021-04-09T20:14:30.985" v="232"/>
          <pc:sldLayoutMkLst>
            <pc:docMk/>
            <pc:sldMasterMk cId="3116025147" sldId="2147483876"/>
            <pc:sldLayoutMk cId="586831627" sldId="2147483887"/>
          </pc:sldLayoutMkLst>
        </pc:sldLayoutChg>
      </pc:sldMasterChg>
    </pc:docChg>
  </pc:docChgLst>
  <pc:docChgLst>
    <pc:chgData name="Howe, Zach D." userId="S::howez@my.erau.edu::5a0251b0-10d6-431b-b5ff-5e12b67927ec" providerId="AD" clId="Web-{4D30B89F-3041-B000-FAC2-4D68A77D294C}"/>
    <pc:docChg chg="modSld">
      <pc:chgData name="Howe, Zach D." userId="S::howez@my.erau.edu::5a0251b0-10d6-431b-b5ff-5e12b67927ec" providerId="AD" clId="Web-{4D30B89F-3041-B000-FAC2-4D68A77D294C}" dt="2021-03-27T00:21:04.250" v="242"/>
      <pc:docMkLst>
        <pc:docMk/>
      </pc:docMkLst>
      <pc:sldChg chg="addCm delCm">
        <pc:chgData name="Howe, Zach D." userId="S::howez@my.erau.edu::5a0251b0-10d6-431b-b5ff-5e12b67927ec" providerId="AD" clId="Web-{4D30B89F-3041-B000-FAC2-4D68A77D294C}" dt="2021-03-27T00:21:04.250" v="242"/>
        <pc:sldMkLst>
          <pc:docMk/>
          <pc:sldMk cId="4233961746" sldId="258"/>
        </pc:sldMkLst>
      </pc:sldChg>
      <pc:sldChg chg="addSp modSp">
        <pc:chgData name="Howe, Zach D." userId="S::howez@my.erau.edu::5a0251b0-10d6-431b-b5ff-5e12b67927ec" providerId="AD" clId="Web-{4D30B89F-3041-B000-FAC2-4D68A77D294C}" dt="2021-03-27T00:12:36.285" v="241" actId="14100"/>
        <pc:sldMkLst>
          <pc:docMk/>
          <pc:sldMk cId="602614842" sldId="261"/>
        </pc:sldMkLst>
        <pc:spChg chg="add mod">
          <ac:chgData name="Howe, Zach D." userId="S::howez@my.erau.edu::5a0251b0-10d6-431b-b5ff-5e12b67927ec" providerId="AD" clId="Web-{4D30B89F-3041-B000-FAC2-4D68A77D294C}" dt="2021-03-27T00:12:36.285" v="241" actId="14100"/>
          <ac:spMkLst>
            <pc:docMk/>
            <pc:sldMk cId="602614842" sldId="261"/>
            <ac:spMk id="3" creationId="{67E948A8-13AD-44FC-B529-3F3EACB33E30}"/>
          </ac:spMkLst>
        </pc:spChg>
      </pc:sldChg>
    </pc:docChg>
  </pc:docChgLst>
  <pc:docChgLst>
    <pc:chgData name="Phaklides, Nicodemus O." userId="S::phaklidn@my.erau.edu::dbdc005b-b0bc-4bdb-b62f-b0326037ac42" providerId="AD" clId="Web-{82E8B79F-3073-B000-FA84-22409A7EFDCA}"/>
    <pc:docChg chg="addSld modSld addMainMaster delMainMaster">
      <pc:chgData name="Phaklides, Nicodemus O." userId="S::phaklidn@my.erau.edu::dbdc005b-b0bc-4bdb-b62f-b0326037ac42" providerId="AD" clId="Web-{82E8B79F-3073-B000-FA84-22409A7EFDCA}" dt="2021-03-26T02:52:05.393" v="134"/>
      <pc:docMkLst>
        <pc:docMk/>
      </pc:docMkLst>
      <pc:sldChg chg="addSp delSp modSp mod setBg modClrScheme delDesignElem chgLayout">
        <pc:chgData name="Phaklides, Nicodemus O." userId="S::phaklidn@my.erau.edu::dbdc005b-b0bc-4bdb-b62f-b0326037ac42" providerId="AD" clId="Web-{82E8B79F-3073-B000-FA84-22409A7EFDCA}" dt="2021-03-26T02:52:05.393" v="134"/>
        <pc:sldMkLst>
          <pc:docMk/>
          <pc:sldMk cId="109857222" sldId="256"/>
        </pc:sldMkLst>
        <pc:spChg chg="mod ord">
          <ac:chgData name="Phaklides, Nicodemus O." userId="S::phaklidn@my.erau.edu::dbdc005b-b0bc-4bdb-b62f-b0326037ac42" providerId="AD" clId="Web-{82E8B79F-3073-B000-FA84-22409A7EFDCA}" dt="2021-03-26T02:43:34.888" v="71" actId="20577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Phaklides, Nicodemus O." userId="S::phaklidn@my.erau.edu::dbdc005b-b0bc-4bdb-b62f-b0326037ac42" providerId="AD" clId="Web-{82E8B79F-3073-B000-FA84-22409A7EFDCA}" dt="2021-03-26T02:43:23.700" v="69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Phaklides, Nicodemus O." userId="S::phaklidn@my.erau.edu::dbdc005b-b0bc-4bdb-b62f-b0326037ac42" providerId="AD" clId="Web-{82E8B79F-3073-B000-FA84-22409A7EFDCA}" dt="2021-03-26T02:28:50.466" v="6"/>
          <ac:spMkLst>
            <pc:docMk/>
            <pc:sldMk cId="109857222" sldId="256"/>
            <ac:spMk id="5" creationId="{2C84039B-8CF9-47CD-8F02-B1DBD5E75628}"/>
          </ac:spMkLst>
        </pc:spChg>
        <pc:spChg chg="add del">
          <ac:chgData name="Phaklides, Nicodemus O." userId="S::phaklidn@my.erau.edu::dbdc005b-b0bc-4bdb-b62f-b0326037ac42" providerId="AD" clId="Web-{82E8B79F-3073-B000-FA84-22409A7EFDCA}" dt="2021-03-26T02:28:50.466" v="6"/>
          <ac:spMkLst>
            <pc:docMk/>
            <pc:sldMk cId="109857222" sldId="256"/>
            <ac:spMk id="7" creationId="{48D8C7A8-9E05-4465-8B1B-577C9F1DB4AF}"/>
          </ac:spMkLst>
        </pc:spChg>
        <pc:spChg chg="add del">
          <ac:chgData name="Phaklides, Nicodemus O." userId="S::phaklidn@my.erau.edu::dbdc005b-b0bc-4bdb-b62f-b0326037ac42" providerId="AD" clId="Web-{82E8B79F-3073-B000-FA84-22409A7EFDCA}" dt="2021-03-26T02:28:43.044" v="4"/>
          <ac:spMkLst>
            <pc:docMk/>
            <pc:sldMk cId="109857222" sldId="256"/>
            <ac:spMk id="9" creationId="{F1174801-1395-44C5-9B00-CCAC45C056E7}"/>
          </ac:spMkLst>
        </pc:spChg>
        <pc:spChg chg="add del">
          <ac:chgData name="Phaklides, Nicodemus O." userId="S::phaklidn@my.erau.edu::dbdc005b-b0bc-4bdb-b62f-b0326037ac42" providerId="AD" clId="Web-{82E8B79F-3073-B000-FA84-22409A7EFDCA}" dt="2021-03-26T02:28:43.044" v="4"/>
          <ac:spMkLst>
            <pc:docMk/>
            <pc:sldMk cId="109857222" sldId="256"/>
            <ac:spMk id="11" creationId="{996DFAFB-BCE1-4BEC-82FB-D574234DEF0A}"/>
          </ac:spMkLst>
        </pc:spChg>
        <pc:grpChg chg="add del">
          <ac:chgData name="Phaklides, Nicodemus O." userId="S::phaklidn@my.erau.edu::dbdc005b-b0bc-4bdb-b62f-b0326037ac42" providerId="AD" clId="Web-{82E8B79F-3073-B000-FA84-22409A7EFDCA}" dt="2021-03-26T02:28:43.044" v="4"/>
          <ac:grpSpMkLst>
            <pc:docMk/>
            <pc:sldMk cId="109857222" sldId="256"/>
            <ac:grpSpMk id="13" creationId="{F738262B-3960-4D04-92F3-C363584E92F7}"/>
          </ac:grpSpMkLst>
        </pc:grpChg>
        <pc:grpChg chg="add del">
          <ac:chgData name="Phaklides, Nicodemus O." userId="S::phaklidn@my.erau.edu::dbdc005b-b0bc-4bdb-b62f-b0326037ac42" providerId="AD" clId="Web-{82E8B79F-3073-B000-FA84-22409A7EFDCA}" dt="2021-03-26T02:28:43.044" v="4"/>
          <ac:grpSpMkLst>
            <pc:docMk/>
            <pc:sldMk cId="109857222" sldId="256"/>
            <ac:grpSpMk id="25" creationId="{345A4508-88A7-4C04-9603-4F8CCFCDCE14}"/>
          </ac:grpSpMkLst>
        </pc:grpChg>
        <pc:grpChg chg="add del">
          <ac:chgData name="Phaklides, Nicodemus O." userId="S::phaklidn@my.erau.edu::dbdc005b-b0bc-4bdb-b62f-b0326037ac42" providerId="AD" clId="Web-{82E8B79F-3073-B000-FA84-22409A7EFDCA}" dt="2021-03-26T02:28:43.044" v="4"/>
          <ac:grpSpMkLst>
            <pc:docMk/>
            <pc:sldMk cId="109857222" sldId="256"/>
            <ac:grpSpMk id="34" creationId="{2E2A24AE-1C03-4337-8529-C4233C56F012}"/>
          </ac:grpSpMkLst>
        </pc:grpChg>
        <pc:picChg chg="add del">
          <ac:chgData name="Phaklides, Nicodemus O." userId="S::phaklidn@my.erau.edu::dbdc005b-b0bc-4bdb-b62f-b0326037ac42" providerId="AD" clId="Web-{82E8B79F-3073-B000-FA84-22409A7EFDCA}" dt="2021-03-26T02:28:43.044" v="4"/>
          <ac:picMkLst>
            <pc:docMk/>
            <pc:sldMk cId="109857222" sldId="256"/>
            <ac:picMk id="4" creationId="{7D5E846F-C1B2-4AC3-B81B-1C4EBFBCCCE1}"/>
          </ac:picMkLst>
        </pc:picChg>
        <pc:picChg chg="add del">
          <ac:chgData name="Phaklides, Nicodemus O." userId="S::phaklidn@my.erau.edu::dbdc005b-b0bc-4bdb-b62f-b0326037ac42" providerId="AD" clId="Web-{82E8B79F-3073-B000-FA84-22409A7EFDCA}" dt="2021-03-26T02:28:53.357" v="7"/>
          <ac:picMkLst>
            <pc:docMk/>
            <pc:sldMk cId="109857222" sldId="256"/>
            <ac:picMk id="6" creationId="{A561BB89-21FA-48E0-AB0C-09B2F6E0AA07}"/>
          </ac:picMkLst>
        </pc:picChg>
        <pc:picChg chg="add del mod">
          <ac:chgData name="Phaklides, Nicodemus O." userId="S::phaklidn@my.erau.edu::dbdc005b-b0bc-4bdb-b62f-b0326037ac42" providerId="AD" clId="Web-{82E8B79F-3073-B000-FA84-22409A7EFDCA}" dt="2021-03-26T02:52:05.393" v="134"/>
          <ac:picMkLst>
            <pc:docMk/>
            <pc:sldMk cId="109857222" sldId="256"/>
            <ac:picMk id="8" creationId="{D7D77F0C-4046-460C-9CAE-16187386E7FD}"/>
          </ac:picMkLst>
        </pc:picChg>
        <pc:picChg chg="add del mod">
          <ac:chgData name="Phaklides, Nicodemus O." userId="S::phaklidn@my.erau.edu::dbdc005b-b0bc-4bdb-b62f-b0326037ac42" providerId="AD" clId="Web-{82E8B79F-3073-B000-FA84-22409A7EFDCA}" dt="2021-03-26T02:51:59.392" v="131"/>
          <ac:picMkLst>
            <pc:docMk/>
            <pc:sldMk cId="109857222" sldId="256"/>
            <ac:picMk id="10" creationId="{6EBAA1AD-055E-4E11-89CE-FF6FBB767798}"/>
          </ac:picMkLst>
        </pc:picChg>
      </pc:sldChg>
      <pc:sldChg chg="addSp delSp modSp new mod setBg modClrScheme delDesignElem chgLayout">
        <pc:chgData name="Phaklides, Nicodemus O." userId="S::phaklidn@my.erau.edu::dbdc005b-b0bc-4bdb-b62f-b0326037ac42" providerId="AD" clId="Web-{82E8B79F-3073-B000-FA84-22409A7EFDCA}" dt="2021-03-26T02:51:16.077" v="125" actId="1076"/>
        <pc:sldMkLst>
          <pc:docMk/>
          <pc:sldMk cId="421517456" sldId="257"/>
        </pc:sldMkLst>
        <pc:spChg chg="mod ord">
          <ac:chgData name="Phaklides, Nicodemus O." userId="S::phaklidn@my.erau.edu::dbdc005b-b0bc-4bdb-b62f-b0326037ac42" providerId="AD" clId="Web-{82E8B79F-3073-B000-FA84-22409A7EFDCA}" dt="2021-03-26T02:43:23.700" v="69"/>
          <ac:spMkLst>
            <pc:docMk/>
            <pc:sldMk cId="421517456" sldId="257"/>
            <ac:spMk id="2" creationId="{BC0CF265-E11A-462F-93C2-836C5CE7D32D}"/>
          </ac:spMkLst>
        </pc:spChg>
        <pc:spChg chg="mod ord">
          <ac:chgData name="Phaklides, Nicodemus O." userId="S::phaklidn@my.erau.edu::dbdc005b-b0bc-4bdb-b62f-b0326037ac42" providerId="AD" clId="Web-{82E8B79F-3073-B000-FA84-22409A7EFDCA}" dt="2021-03-26T02:50:31.214" v="122" actId="1076"/>
          <ac:spMkLst>
            <pc:docMk/>
            <pc:sldMk cId="421517456" sldId="257"/>
            <ac:spMk id="3" creationId="{C357CC27-60FA-4BE2-AFD2-74B02AB686C4}"/>
          </ac:spMkLst>
        </pc:spChg>
        <pc:spChg chg="add del">
          <ac:chgData name="Phaklides, Nicodemus O." userId="S::phaklidn@my.erau.edu::dbdc005b-b0bc-4bdb-b62f-b0326037ac42" providerId="AD" clId="Web-{82E8B79F-3073-B000-FA84-22409A7EFDCA}" dt="2021-03-26T02:43:14.246" v="66"/>
          <ac:spMkLst>
            <pc:docMk/>
            <pc:sldMk cId="421517456" sldId="257"/>
            <ac:spMk id="8" creationId="{29DC5A77-10C9-4ECF-B7EB-8D917F36A9EE}"/>
          </ac:spMkLst>
        </pc:spChg>
        <pc:spChg chg="add del">
          <ac:chgData name="Phaklides, Nicodemus O." userId="S::phaklidn@my.erau.edu::dbdc005b-b0bc-4bdb-b62f-b0326037ac42" providerId="AD" clId="Web-{82E8B79F-3073-B000-FA84-22409A7EFDCA}" dt="2021-03-26T02:43:14.246" v="66"/>
          <ac:spMkLst>
            <pc:docMk/>
            <pc:sldMk cId="421517456" sldId="257"/>
            <ac:spMk id="10" creationId="{2FFE28B5-FB16-49A9-B851-3C35FAC0CACB}"/>
          </ac:spMkLst>
        </pc:spChg>
        <pc:spChg chg="add del">
          <ac:chgData name="Phaklides, Nicodemus O." userId="S::phaklidn@my.erau.edu::dbdc005b-b0bc-4bdb-b62f-b0326037ac42" providerId="AD" clId="Web-{82E8B79F-3073-B000-FA84-22409A7EFDCA}" dt="2021-03-26T02:43:14.246" v="66"/>
          <ac:spMkLst>
            <pc:docMk/>
            <pc:sldMk cId="421517456" sldId="257"/>
            <ac:spMk id="12" creationId="{01014442-855A-4E0F-8D09-C314661A48B9}"/>
          </ac:spMkLst>
        </pc:spChg>
        <pc:spChg chg="add del">
          <ac:chgData name="Phaklides, Nicodemus O." userId="S::phaklidn@my.erau.edu::dbdc005b-b0bc-4bdb-b62f-b0326037ac42" providerId="AD" clId="Web-{82E8B79F-3073-B000-FA84-22409A7EFDCA}" dt="2021-03-26T02:43:14.246" v="66"/>
          <ac:spMkLst>
            <pc:docMk/>
            <pc:sldMk cId="421517456" sldId="257"/>
            <ac:spMk id="14" creationId="{9B1ABF09-86CF-414E-88A5-2B84CC7232A9}"/>
          </ac:spMkLst>
        </pc:spChg>
        <pc:spChg chg="add del">
          <ac:chgData name="Phaklides, Nicodemus O." userId="S::phaklidn@my.erau.edu::dbdc005b-b0bc-4bdb-b62f-b0326037ac42" providerId="AD" clId="Web-{82E8B79F-3073-B000-FA84-22409A7EFDCA}" dt="2021-03-26T02:43:14.246" v="66"/>
          <ac:spMkLst>
            <pc:docMk/>
            <pc:sldMk cId="421517456" sldId="257"/>
            <ac:spMk id="16" creationId="{3FE91770-CDBB-4D24-94E5-AD484F36CE87}"/>
          </ac:spMkLst>
        </pc:spChg>
        <pc:picChg chg="add mod">
          <ac:chgData name="Phaklides, Nicodemus O." userId="S::phaklidn@my.erau.edu::dbdc005b-b0bc-4bdb-b62f-b0326037ac42" providerId="AD" clId="Web-{82E8B79F-3073-B000-FA84-22409A7EFDCA}" dt="2021-03-26T02:51:16.077" v="125" actId="1076"/>
          <ac:picMkLst>
            <pc:docMk/>
            <pc:sldMk cId="421517456" sldId="257"/>
            <ac:picMk id="4" creationId="{46146F40-132D-4444-B33B-04C716187A0B}"/>
          </ac:picMkLst>
        </pc:picChg>
      </pc:sldChg>
      <pc:sldMasterChg chg="del delSldLayout">
        <pc:chgData name="Phaklides, Nicodemus O." userId="S::phaklidn@my.erau.edu::dbdc005b-b0bc-4bdb-b62f-b0326037ac42" providerId="AD" clId="Web-{82E8B79F-3073-B000-FA84-22409A7EFDCA}" dt="2021-03-26T02:27:39.914" v="0"/>
        <pc:sldMasterMkLst>
          <pc:docMk/>
          <pc:sldMasterMk cId="2460954070" sldId="2147483660"/>
        </pc:sldMasterMkLst>
        <pc:sldLayoutChg chg="del">
          <pc:chgData name="Phaklides, Nicodemus O." userId="S::phaklidn@my.erau.edu::dbdc005b-b0bc-4bdb-b62f-b0326037ac42" providerId="AD" clId="Web-{82E8B79F-3073-B000-FA84-22409A7EFDCA}" dt="2021-03-26T02:27:39.914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Phaklides, Nicodemus O." userId="S::phaklidn@my.erau.edu::dbdc005b-b0bc-4bdb-b62f-b0326037ac42" providerId="AD" clId="Web-{82E8B79F-3073-B000-FA84-22409A7EFDCA}" dt="2021-03-26T02:27:39.914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Phaklides, Nicodemus O." userId="S::phaklidn@my.erau.edu::dbdc005b-b0bc-4bdb-b62f-b0326037ac42" providerId="AD" clId="Web-{82E8B79F-3073-B000-FA84-22409A7EFDCA}" dt="2021-03-26T02:27:39.914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Phaklides, Nicodemus O." userId="S::phaklidn@my.erau.edu::dbdc005b-b0bc-4bdb-b62f-b0326037ac42" providerId="AD" clId="Web-{82E8B79F-3073-B000-FA84-22409A7EFDCA}" dt="2021-03-26T02:27:39.914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Phaklides, Nicodemus O." userId="S::phaklidn@my.erau.edu::dbdc005b-b0bc-4bdb-b62f-b0326037ac42" providerId="AD" clId="Web-{82E8B79F-3073-B000-FA84-22409A7EFDCA}" dt="2021-03-26T02:27:39.914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Phaklides, Nicodemus O." userId="S::phaklidn@my.erau.edu::dbdc005b-b0bc-4bdb-b62f-b0326037ac42" providerId="AD" clId="Web-{82E8B79F-3073-B000-FA84-22409A7EFDCA}" dt="2021-03-26T02:27:39.914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Phaklides, Nicodemus O." userId="S::phaklidn@my.erau.edu::dbdc005b-b0bc-4bdb-b62f-b0326037ac42" providerId="AD" clId="Web-{82E8B79F-3073-B000-FA84-22409A7EFDCA}" dt="2021-03-26T02:27:39.914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Phaklides, Nicodemus O." userId="S::phaklidn@my.erau.edu::dbdc005b-b0bc-4bdb-b62f-b0326037ac42" providerId="AD" clId="Web-{82E8B79F-3073-B000-FA84-22409A7EFDCA}" dt="2021-03-26T02:27:39.914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Phaklides, Nicodemus O." userId="S::phaklidn@my.erau.edu::dbdc005b-b0bc-4bdb-b62f-b0326037ac42" providerId="AD" clId="Web-{82E8B79F-3073-B000-FA84-22409A7EFDCA}" dt="2021-03-26T02:27:39.914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Phaklides, Nicodemus O." userId="S::phaklidn@my.erau.edu::dbdc005b-b0bc-4bdb-b62f-b0326037ac42" providerId="AD" clId="Web-{82E8B79F-3073-B000-FA84-22409A7EFDCA}" dt="2021-03-26T02:27:39.914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Phaklides, Nicodemus O." userId="S::phaklidn@my.erau.edu::dbdc005b-b0bc-4bdb-b62f-b0326037ac42" providerId="AD" clId="Web-{82E8B79F-3073-B000-FA84-22409A7EFDCA}" dt="2021-03-26T02:27:39.914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27:57.322" v="1"/>
        <pc:sldMasterMkLst>
          <pc:docMk/>
          <pc:sldMasterMk cId="3857618055" sldId="2147483672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27:57.322" v="1"/>
          <pc:sldLayoutMkLst>
            <pc:docMk/>
            <pc:sldMasterMk cId="3857618055" sldId="2147483672"/>
            <pc:sldLayoutMk cId="1699881169" sldId="214748367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7:57.322" v="1"/>
          <pc:sldLayoutMkLst>
            <pc:docMk/>
            <pc:sldMasterMk cId="3857618055" sldId="2147483672"/>
            <pc:sldLayoutMk cId="3539479258" sldId="214748367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7:57.322" v="1"/>
          <pc:sldLayoutMkLst>
            <pc:docMk/>
            <pc:sldMasterMk cId="3857618055" sldId="2147483672"/>
            <pc:sldLayoutMk cId="1630390933" sldId="214748367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7:57.322" v="1"/>
          <pc:sldLayoutMkLst>
            <pc:docMk/>
            <pc:sldMasterMk cId="3857618055" sldId="2147483672"/>
            <pc:sldLayoutMk cId="3878676993" sldId="214748367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7:57.322" v="1"/>
          <pc:sldLayoutMkLst>
            <pc:docMk/>
            <pc:sldMasterMk cId="3857618055" sldId="2147483672"/>
            <pc:sldLayoutMk cId="3780662278" sldId="214748367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7:57.322" v="1"/>
          <pc:sldLayoutMkLst>
            <pc:docMk/>
            <pc:sldMasterMk cId="3857618055" sldId="2147483672"/>
            <pc:sldLayoutMk cId="4005937286" sldId="214748367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7:57.322" v="1"/>
          <pc:sldLayoutMkLst>
            <pc:docMk/>
            <pc:sldMasterMk cId="3857618055" sldId="2147483672"/>
            <pc:sldLayoutMk cId="2121433478" sldId="214748367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7:57.322" v="1"/>
          <pc:sldLayoutMkLst>
            <pc:docMk/>
            <pc:sldMasterMk cId="3857618055" sldId="2147483672"/>
            <pc:sldLayoutMk cId="4012707115" sldId="214748368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7:57.322" v="1"/>
          <pc:sldLayoutMkLst>
            <pc:docMk/>
            <pc:sldMasterMk cId="3857618055" sldId="2147483672"/>
            <pc:sldLayoutMk cId="772073208" sldId="214748368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7:57.322" v="1"/>
          <pc:sldLayoutMkLst>
            <pc:docMk/>
            <pc:sldMasterMk cId="3857618055" sldId="2147483672"/>
            <pc:sldLayoutMk cId="141262056" sldId="214748368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7:57.322" v="1"/>
          <pc:sldLayoutMkLst>
            <pc:docMk/>
            <pc:sldMasterMk cId="3857618055" sldId="2147483672"/>
            <pc:sldLayoutMk cId="3582209760" sldId="2147483683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28:00.822" v="2"/>
        <pc:sldMasterMkLst>
          <pc:docMk/>
          <pc:sldMasterMk cId="516728478" sldId="2147483684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24579029" sldId="214748368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1635578888" sldId="214748368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1621189365" sldId="214748368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866186856" sldId="214748368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105467936" sldId="214748368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2169713422" sldId="214748369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4078722467" sldId="214748369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3393960638" sldId="214748369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3896009623" sldId="214748369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3193399885" sldId="214748369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2864426978" sldId="214748369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2697292106" sldId="214748369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2154639376" sldId="214748369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1533390359" sldId="214748369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4042230803" sldId="214748369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1148593069" sldId="214748370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00.822" v="2"/>
          <pc:sldLayoutMkLst>
            <pc:docMk/>
            <pc:sldMasterMk cId="516728478" sldId="2147483684"/>
            <pc:sldLayoutMk cId="1671017905" sldId="2147483701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28:43.700" v="5"/>
        <pc:sldMasterMkLst>
          <pc:docMk/>
          <pc:sldMasterMk cId="770259584" sldId="2147483702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28:43.700" v="5"/>
          <pc:sldLayoutMkLst>
            <pc:docMk/>
            <pc:sldMasterMk cId="770259584" sldId="2147483702"/>
            <pc:sldLayoutMk cId="2535219701" sldId="214748370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43.700" v="5"/>
          <pc:sldLayoutMkLst>
            <pc:docMk/>
            <pc:sldMasterMk cId="770259584" sldId="2147483702"/>
            <pc:sldLayoutMk cId="779938452" sldId="214748370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43.700" v="5"/>
          <pc:sldLayoutMkLst>
            <pc:docMk/>
            <pc:sldMasterMk cId="770259584" sldId="2147483702"/>
            <pc:sldLayoutMk cId="3864742558" sldId="214748370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43.700" v="5"/>
          <pc:sldLayoutMkLst>
            <pc:docMk/>
            <pc:sldMasterMk cId="770259584" sldId="2147483702"/>
            <pc:sldLayoutMk cId="1300008294" sldId="214748370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43.700" v="5"/>
          <pc:sldLayoutMkLst>
            <pc:docMk/>
            <pc:sldMasterMk cId="770259584" sldId="2147483702"/>
            <pc:sldLayoutMk cId="2636385087" sldId="214748370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43.700" v="5"/>
          <pc:sldLayoutMkLst>
            <pc:docMk/>
            <pc:sldMasterMk cId="770259584" sldId="2147483702"/>
            <pc:sldLayoutMk cId="4147434467" sldId="214748370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43.700" v="5"/>
          <pc:sldLayoutMkLst>
            <pc:docMk/>
            <pc:sldMasterMk cId="770259584" sldId="2147483702"/>
            <pc:sldLayoutMk cId="3722342077" sldId="214748370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43.700" v="5"/>
          <pc:sldLayoutMkLst>
            <pc:docMk/>
            <pc:sldMasterMk cId="770259584" sldId="2147483702"/>
            <pc:sldLayoutMk cId="1793885433" sldId="214748371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43.700" v="5"/>
          <pc:sldLayoutMkLst>
            <pc:docMk/>
            <pc:sldMasterMk cId="770259584" sldId="2147483702"/>
            <pc:sldLayoutMk cId="663397428" sldId="214748371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43.700" v="5"/>
          <pc:sldLayoutMkLst>
            <pc:docMk/>
            <pc:sldMasterMk cId="770259584" sldId="2147483702"/>
            <pc:sldLayoutMk cId="2975769356" sldId="214748371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43.700" v="5"/>
          <pc:sldLayoutMkLst>
            <pc:docMk/>
            <pc:sldMasterMk cId="770259584" sldId="2147483702"/>
            <pc:sldLayoutMk cId="3483969303" sldId="2147483713"/>
          </pc:sldLayoutMkLst>
        </pc:sldLayoutChg>
      </pc:sldMasterChg>
      <pc:sldMasterChg chg="add del replId addSldLayout delSldLayout">
        <pc:chgData name="Phaklides, Nicodemus O." userId="S::phaklidn@my.erau.edu::dbdc005b-b0bc-4bdb-b62f-b0326037ac42" providerId="AD" clId="Web-{82E8B79F-3073-B000-FA84-22409A7EFDCA}" dt="2021-03-26T02:28:50.466" v="6"/>
        <pc:sldMasterMkLst>
          <pc:docMk/>
          <pc:sldMasterMk cId="2584271440" sldId="2147483714"/>
        </pc:sldMasterMkLst>
        <pc:sldLayoutChg chg="add del">
          <pc:chgData name="Phaklides, Nicodemus O." userId="S::phaklidn@my.erau.edu::dbdc005b-b0bc-4bdb-b62f-b0326037ac42" providerId="AD" clId="Web-{82E8B79F-3073-B000-FA84-22409A7EFDCA}" dt="2021-03-26T02:28:50.466" v="6"/>
          <pc:sldLayoutMkLst>
            <pc:docMk/>
            <pc:sldMasterMk cId="2584271440" sldId="2147483714"/>
            <pc:sldLayoutMk cId="2992533937" sldId="2147483715"/>
          </pc:sldLayoutMkLst>
        </pc:sldLayoutChg>
        <pc:sldLayoutChg chg="add del replId">
          <pc:chgData name="Phaklides, Nicodemus O." userId="S::phaklidn@my.erau.edu::dbdc005b-b0bc-4bdb-b62f-b0326037ac42" providerId="AD" clId="Web-{82E8B79F-3073-B000-FA84-22409A7EFDCA}" dt="2021-03-26T02:28:50.466" v="6"/>
          <pc:sldLayoutMkLst>
            <pc:docMk/>
            <pc:sldMasterMk cId="2584271440" sldId="2147483714"/>
            <pc:sldLayoutMk cId="1156058055" sldId="2147483716"/>
          </pc:sldLayoutMkLst>
        </pc:sldLayoutChg>
        <pc:sldLayoutChg chg="add del replId">
          <pc:chgData name="Phaklides, Nicodemus O." userId="S::phaklidn@my.erau.edu::dbdc005b-b0bc-4bdb-b62f-b0326037ac42" providerId="AD" clId="Web-{82E8B79F-3073-B000-FA84-22409A7EFDCA}" dt="2021-03-26T02:28:50.466" v="6"/>
          <pc:sldLayoutMkLst>
            <pc:docMk/>
            <pc:sldMasterMk cId="2584271440" sldId="2147483714"/>
            <pc:sldLayoutMk cId="1354598593" sldId="2147483717"/>
          </pc:sldLayoutMkLst>
        </pc:sldLayoutChg>
        <pc:sldLayoutChg chg="add del replId">
          <pc:chgData name="Phaklides, Nicodemus O." userId="S::phaklidn@my.erau.edu::dbdc005b-b0bc-4bdb-b62f-b0326037ac42" providerId="AD" clId="Web-{82E8B79F-3073-B000-FA84-22409A7EFDCA}" dt="2021-03-26T02:28:50.466" v="6"/>
          <pc:sldLayoutMkLst>
            <pc:docMk/>
            <pc:sldMasterMk cId="2584271440" sldId="2147483714"/>
            <pc:sldLayoutMk cId="673705805" sldId="2147483718"/>
          </pc:sldLayoutMkLst>
        </pc:sldLayoutChg>
        <pc:sldLayoutChg chg="add del replId">
          <pc:chgData name="Phaklides, Nicodemus O." userId="S::phaklidn@my.erau.edu::dbdc005b-b0bc-4bdb-b62f-b0326037ac42" providerId="AD" clId="Web-{82E8B79F-3073-B000-FA84-22409A7EFDCA}" dt="2021-03-26T02:28:50.466" v="6"/>
          <pc:sldLayoutMkLst>
            <pc:docMk/>
            <pc:sldMasterMk cId="2584271440" sldId="2147483714"/>
            <pc:sldLayoutMk cId="2266653081" sldId="2147483719"/>
          </pc:sldLayoutMkLst>
        </pc:sldLayoutChg>
        <pc:sldLayoutChg chg="add del replId">
          <pc:chgData name="Phaklides, Nicodemus O." userId="S::phaklidn@my.erau.edu::dbdc005b-b0bc-4bdb-b62f-b0326037ac42" providerId="AD" clId="Web-{82E8B79F-3073-B000-FA84-22409A7EFDCA}" dt="2021-03-26T02:28:50.466" v="6"/>
          <pc:sldLayoutMkLst>
            <pc:docMk/>
            <pc:sldMasterMk cId="2584271440" sldId="2147483714"/>
            <pc:sldLayoutMk cId="3523031454" sldId="2147483720"/>
          </pc:sldLayoutMkLst>
        </pc:sldLayoutChg>
        <pc:sldLayoutChg chg="add del replId">
          <pc:chgData name="Phaklides, Nicodemus O." userId="S::phaklidn@my.erau.edu::dbdc005b-b0bc-4bdb-b62f-b0326037ac42" providerId="AD" clId="Web-{82E8B79F-3073-B000-FA84-22409A7EFDCA}" dt="2021-03-26T02:28:50.466" v="6"/>
          <pc:sldLayoutMkLst>
            <pc:docMk/>
            <pc:sldMasterMk cId="2584271440" sldId="2147483714"/>
            <pc:sldLayoutMk cId="1839298866" sldId="2147483721"/>
          </pc:sldLayoutMkLst>
        </pc:sldLayoutChg>
        <pc:sldLayoutChg chg="add del replId">
          <pc:chgData name="Phaklides, Nicodemus O." userId="S::phaklidn@my.erau.edu::dbdc005b-b0bc-4bdb-b62f-b0326037ac42" providerId="AD" clId="Web-{82E8B79F-3073-B000-FA84-22409A7EFDCA}" dt="2021-03-26T02:28:50.466" v="6"/>
          <pc:sldLayoutMkLst>
            <pc:docMk/>
            <pc:sldMasterMk cId="2584271440" sldId="2147483714"/>
            <pc:sldLayoutMk cId="3202965677" sldId="2147483722"/>
          </pc:sldLayoutMkLst>
        </pc:sldLayoutChg>
        <pc:sldLayoutChg chg="add del replId">
          <pc:chgData name="Phaklides, Nicodemus O." userId="S::phaklidn@my.erau.edu::dbdc005b-b0bc-4bdb-b62f-b0326037ac42" providerId="AD" clId="Web-{82E8B79F-3073-B000-FA84-22409A7EFDCA}" dt="2021-03-26T02:28:50.466" v="6"/>
          <pc:sldLayoutMkLst>
            <pc:docMk/>
            <pc:sldMasterMk cId="2584271440" sldId="2147483714"/>
            <pc:sldLayoutMk cId="411082414" sldId="2147483723"/>
          </pc:sldLayoutMkLst>
        </pc:sldLayoutChg>
        <pc:sldLayoutChg chg="add del replId">
          <pc:chgData name="Phaklides, Nicodemus O." userId="S::phaklidn@my.erau.edu::dbdc005b-b0bc-4bdb-b62f-b0326037ac42" providerId="AD" clId="Web-{82E8B79F-3073-B000-FA84-22409A7EFDCA}" dt="2021-03-26T02:28:50.466" v="6"/>
          <pc:sldLayoutMkLst>
            <pc:docMk/>
            <pc:sldMasterMk cId="2584271440" sldId="2147483714"/>
            <pc:sldLayoutMk cId="1675960537" sldId="2147483724"/>
          </pc:sldLayoutMkLst>
        </pc:sldLayoutChg>
        <pc:sldLayoutChg chg="add del replId">
          <pc:chgData name="Phaklides, Nicodemus O." userId="S::phaklidn@my.erau.edu::dbdc005b-b0bc-4bdb-b62f-b0326037ac42" providerId="AD" clId="Web-{82E8B79F-3073-B000-FA84-22409A7EFDCA}" dt="2021-03-26T02:28:50.466" v="6"/>
          <pc:sldLayoutMkLst>
            <pc:docMk/>
            <pc:sldMasterMk cId="2584271440" sldId="2147483714"/>
            <pc:sldLayoutMk cId="1578921428" sldId="2147483725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28:55.341" v="8"/>
        <pc:sldMasterMkLst>
          <pc:docMk/>
          <pc:sldMasterMk cId="3329015710" sldId="2147483726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3235429804" sldId="214748372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2636438318" sldId="214748372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1015523683" sldId="214748372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788532877" sldId="214748373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520865203" sldId="214748373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622484701" sldId="214748373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939905049" sldId="214748373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1927285167" sldId="214748373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2562641611" sldId="214748373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2291856241" sldId="214748373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809109344" sldId="214748373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4270205727" sldId="214748373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1236502891" sldId="214748373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1091033308" sldId="214748374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1650288172" sldId="214748374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1938220198" sldId="214748374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5.341" v="8"/>
          <pc:sldLayoutMkLst>
            <pc:docMk/>
            <pc:sldMasterMk cId="3329015710" sldId="2147483726"/>
            <pc:sldLayoutMk cId="1907093768" sldId="2147483743"/>
          </pc:sldLayoutMkLst>
        </pc:sldLayoutChg>
      </pc:sldMasterChg>
      <pc:sldMasterChg chg="add del addSldLayout delSldLayout">
        <pc:chgData name="Phaklides, Nicodemus O." userId="S::phaklidn@my.erau.edu::dbdc005b-b0bc-4bdb-b62f-b0326037ac42" providerId="AD" clId="Web-{82E8B79F-3073-B000-FA84-22409A7EFDCA}" dt="2021-03-26T02:28:43.044" v="4"/>
        <pc:sldMasterMkLst>
          <pc:docMk/>
          <pc:sldMasterMk cId="1702962024" sldId="2147483740"/>
        </pc:sldMasterMkLst>
        <pc:sldLayoutChg chg="add del">
          <pc:chgData name="Phaklides, Nicodemus O." userId="S::phaklidn@my.erau.edu::dbdc005b-b0bc-4bdb-b62f-b0326037ac42" providerId="AD" clId="Web-{82E8B79F-3073-B000-FA84-22409A7EFDCA}" dt="2021-03-26T02:28:43.044" v="4"/>
          <pc:sldLayoutMkLst>
            <pc:docMk/>
            <pc:sldMasterMk cId="1702962024" sldId="2147483740"/>
            <pc:sldLayoutMk cId="1165230261" sldId="2147483729"/>
          </pc:sldLayoutMkLst>
        </pc:sldLayoutChg>
        <pc:sldLayoutChg chg="add del">
          <pc:chgData name="Phaklides, Nicodemus O." userId="S::phaklidn@my.erau.edu::dbdc005b-b0bc-4bdb-b62f-b0326037ac42" providerId="AD" clId="Web-{82E8B79F-3073-B000-FA84-22409A7EFDCA}" dt="2021-03-26T02:28:43.044" v="4"/>
          <pc:sldLayoutMkLst>
            <pc:docMk/>
            <pc:sldMasterMk cId="1702962024" sldId="2147483740"/>
            <pc:sldLayoutMk cId="522210803" sldId="2147483730"/>
          </pc:sldLayoutMkLst>
        </pc:sldLayoutChg>
        <pc:sldLayoutChg chg="add del">
          <pc:chgData name="Phaklides, Nicodemus O." userId="S::phaklidn@my.erau.edu::dbdc005b-b0bc-4bdb-b62f-b0326037ac42" providerId="AD" clId="Web-{82E8B79F-3073-B000-FA84-22409A7EFDCA}" dt="2021-03-26T02:28:43.044" v="4"/>
          <pc:sldLayoutMkLst>
            <pc:docMk/>
            <pc:sldMasterMk cId="1702962024" sldId="2147483740"/>
            <pc:sldLayoutMk cId="3055440517" sldId="2147483731"/>
          </pc:sldLayoutMkLst>
        </pc:sldLayoutChg>
        <pc:sldLayoutChg chg="add del">
          <pc:chgData name="Phaklides, Nicodemus O." userId="S::phaklidn@my.erau.edu::dbdc005b-b0bc-4bdb-b62f-b0326037ac42" providerId="AD" clId="Web-{82E8B79F-3073-B000-FA84-22409A7EFDCA}" dt="2021-03-26T02:28:43.044" v="4"/>
          <pc:sldLayoutMkLst>
            <pc:docMk/>
            <pc:sldMasterMk cId="1702962024" sldId="2147483740"/>
            <pc:sldLayoutMk cId="306691347" sldId="2147483732"/>
          </pc:sldLayoutMkLst>
        </pc:sldLayoutChg>
        <pc:sldLayoutChg chg="add del">
          <pc:chgData name="Phaklides, Nicodemus O." userId="S::phaklidn@my.erau.edu::dbdc005b-b0bc-4bdb-b62f-b0326037ac42" providerId="AD" clId="Web-{82E8B79F-3073-B000-FA84-22409A7EFDCA}" dt="2021-03-26T02:28:43.044" v="4"/>
          <pc:sldLayoutMkLst>
            <pc:docMk/>
            <pc:sldMasterMk cId="1702962024" sldId="2147483740"/>
            <pc:sldLayoutMk cId="468226934" sldId="2147483733"/>
          </pc:sldLayoutMkLst>
        </pc:sldLayoutChg>
        <pc:sldLayoutChg chg="add del">
          <pc:chgData name="Phaklides, Nicodemus O." userId="S::phaklidn@my.erau.edu::dbdc005b-b0bc-4bdb-b62f-b0326037ac42" providerId="AD" clId="Web-{82E8B79F-3073-B000-FA84-22409A7EFDCA}" dt="2021-03-26T02:28:43.044" v="4"/>
          <pc:sldLayoutMkLst>
            <pc:docMk/>
            <pc:sldMasterMk cId="1702962024" sldId="2147483740"/>
            <pc:sldLayoutMk cId="2975278191" sldId="2147483734"/>
          </pc:sldLayoutMkLst>
        </pc:sldLayoutChg>
        <pc:sldLayoutChg chg="add del">
          <pc:chgData name="Phaklides, Nicodemus O." userId="S::phaklidn@my.erau.edu::dbdc005b-b0bc-4bdb-b62f-b0326037ac42" providerId="AD" clId="Web-{82E8B79F-3073-B000-FA84-22409A7EFDCA}" dt="2021-03-26T02:28:43.044" v="4"/>
          <pc:sldLayoutMkLst>
            <pc:docMk/>
            <pc:sldMasterMk cId="1702962024" sldId="2147483740"/>
            <pc:sldLayoutMk cId="3485309756" sldId="2147483735"/>
          </pc:sldLayoutMkLst>
        </pc:sldLayoutChg>
        <pc:sldLayoutChg chg="add del">
          <pc:chgData name="Phaklides, Nicodemus O." userId="S::phaklidn@my.erau.edu::dbdc005b-b0bc-4bdb-b62f-b0326037ac42" providerId="AD" clId="Web-{82E8B79F-3073-B000-FA84-22409A7EFDCA}" dt="2021-03-26T02:28:43.044" v="4"/>
          <pc:sldLayoutMkLst>
            <pc:docMk/>
            <pc:sldMasterMk cId="1702962024" sldId="2147483740"/>
            <pc:sldLayoutMk cId="2800282694" sldId="2147483736"/>
          </pc:sldLayoutMkLst>
        </pc:sldLayoutChg>
        <pc:sldLayoutChg chg="add del">
          <pc:chgData name="Phaklides, Nicodemus O." userId="S::phaklidn@my.erau.edu::dbdc005b-b0bc-4bdb-b62f-b0326037ac42" providerId="AD" clId="Web-{82E8B79F-3073-B000-FA84-22409A7EFDCA}" dt="2021-03-26T02:28:43.044" v="4"/>
          <pc:sldLayoutMkLst>
            <pc:docMk/>
            <pc:sldMasterMk cId="1702962024" sldId="2147483740"/>
            <pc:sldLayoutMk cId="1735304072" sldId="2147483737"/>
          </pc:sldLayoutMkLst>
        </pc:sldLayoutChg>
        <pc:sldLayoutChg chg="add del">
          <pc:chgData name="Phaklides, Nicodemus O." userId="S::phaklidn@my.erau.edu::dbdc005b-b0bc-4bdb-b62f-b0326037ac42" providerId="AD" clId="Web-{82E8B79F-3073-B000-FA84-22409A7EFDCA}" dt="2021-03-26T02:28:43.044" v="4"/>
          <pc:sldLayoutMkLst>
            <pc:docMk/>
            <pc:sldMasterMk cId="1702962024" sldId="2147483740"/>
            <pc:sldLayoutMk cId="2235899904" sldId="2147483738"/>
          </pc:sldLayoutMkLst>
        </pc:sldLayoutChg>
        <pc:sldLayoutChg chg="add del">
          <pc:chgData name="Phaklides, Nicodemus O." userId="S::phaklidn@my.erau.edu::dbdc005b-b0bc-4bdb-b62f-b0326037ac42" providerId="AD" clId="Web-{82E8B79F-3073-B000-FA84-22409A7EFDCA}" dt="2021-03-26T02:28:43.044" v="4"/>
          <pc:sldLayoutMkLst>
            <pc:docMk/>
            <pc:sldMasterMk cId="1702962024" sldId="2147483740"/>
            <pc:sldLayoutMk cId="3360231700" sldId="2147483739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28:56.888" v="9"/>
        <pc:sldMasterMkLst>
          <pc:docMk/>
          <pc:sldMasterMk cId="662540232" sldId="2147483744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28:56.888" v="9"/>
          <pc:sldLayoutMkLst>
            <pc:docMk/>
            <pc:sldMasterMk cId="662540232" sldId="2147483744"/>
            <pc:sldLayoutMk cId="1056899793" sldId="214748374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6.888" v="9"/>
          <pc:sldLayoutMkLst>
            <pc:docMk/>
            <pc:sldMasterMk cId="662540232" sldId="2147483744"/>
            <pc:sldLayoutMk cId="540969427" sldId="214748374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6.888" v="9"/>
          <pc:sldLayoutMkLst>
            <pc:docMk/>
            <pc:sldMasterMk cId="662540232" sldId="2147483744"/>
            <pc:sldLayoutMk cId="2847499609" sldId="214748374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6.888" v="9"/>
          <pc:sldLayoutMkLst>
            <pc:docMk/>
            <pc:sldMasterMk cId="662540232" sldId="2147483744"/>
            <pc:sldLayoutMk cId="2128046868" sldId="214748374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6.888" v="9"/>
          <pc:sldLayoutMkLst>
            <pc:docMk/>
            <pc:sldMasterMk cId="662540232" sldId="2147483744"/>
            <pc:sldLayoutMk cId="2191151427" sldId="214748374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6.888" v="9"/>
          <pc:sldLayoutMkLst>
            <pc:docMk/>
            <pc:sldMasterMk cId="662540232" sldId="2147483744"/>
            <pc:sldLayoutMk cId="1819967304" sldId="214748375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6.888" v="9"/>
          <pc:sldLayoutMkLst>
            <pc:docMk/>
            <pc:sldMasterMk cId="662540232" sldId="2147483744"/>
            <pc:sldLayoutMk cId="3471322826" sldId="214748375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6.888" v="9"/>
          <pc:sldLayoutMkLst>
            <pc:docMk/>
            <pc:sldMasterMk cId="662540232" sldId="2147483744"/>
            <pc:sldLayoutMk cId="495499627" sldId="214748375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6.888" v="9"/>
          <pc:sldLayoutMkLst>
            <pc:docMk/>
            <pc:sldMasterMk cId="662540232" sldId="2147483744"/>
            <pc:sldLayoutMk cId="1593175800" sldId="214748375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6.888" v="9"/>
          <pc:sldLayoutMkLst>
            <pc:docMk/>
            <pc:sldMasterMk cId="662540232" sldId="2147483744"/>
            <pc:sldLayoutMk cId="566185298" sldId="214748375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6.888" v="9"/>
          <pc:sldLayoutMkLst>
            <pc:docMk/>
            <pc:sldMasterMk cId="662540232" sldId="2147483744"/>
            <pc:sldLayoutMk cId="3577252237" sldId="2147483755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28:59.420" v="10"/>
        <pc:sldMasterMkLst>
          <pc:docMk/>
          <pc:sldMasterMk cId="344154420" sldId="2147483756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28:59.420" v="10"/>
          <pc:sldLayoutMkLst>
            <pc:docMk/>
            <pc:sldMasterMk cId="344154420" sldId="2147483756"/>
            <pc:sldLayoutMk cId="4051515795" sldId="214748375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9.420" v="10"/>
          <pc:sldLayoutMkLst>
            <pc:docMk/>
            <pc:sldMasterMk cId="344154420" sldId="2147483756"/>
            <pc:sldLayoutMk cId="1485053782" sldId="214748375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9.420" v="10"/>
          <pc:sldLayoutMkLst>
            <pc:docMk/>
            <pc:sldMasterMk cId="344154420" sldId="2147483756"/>
            <pc:sldLayoutMk cId="3891820052" sldId="214748375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9.420" v="10"/>
          <pc:sldLayoutMkLst>
            <pc:docMk/>
            <pc:sldMasterMk cId="344154420" sldId="2147483756"/>
            <pc:sldLayoutMk cId="2010354974" sldId="214748376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9.420" v="10"/>
          <pc:sldLayoutMkLst>
            <pc:docMk/>
            <pc:sldMasterMk cId="344154420" sldId="2147483756"/>
            <pc:sldLayoutMk cId="73758355" sldId="214748376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9.420" v="10"/>
          <pc:sldLayoutMkLst>
            <pc:docMk/>
            <pc:sldMasterMk cId="344154420" sldId="2147483756"/>
            <pc:sldLayoutMk cId="3020142355" sldId="214748376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9.420" v="10"/>
          <pc:sldLayoutMkLst>
            <pc:docMk/>
            <pc:sldMasterMk cId="344154420" sldId="2147483756"/>
            <pc:sldLayoutMk cId="761635247" sldId="214748376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9.420" v="10"/>
          <pc:sldLayoutMkLst>
            <pc:docMk/>
            <pc:sldMasterMk cId="344154420" sldId="2147483756"/>
            <pc:sldLayoutMk cId="1456183753" sldId="214748376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9.420" v="10"/>
          <pc:sldLayoutMkLst>
            <pc:docMk/>
            <pc:sldMasterMk cId="344154420" sldId="2147483756"/>
            <pc:sldLayoutMk cId="4280506406" sldId="214748376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9.420" v="10"/>
          <pc:sldLayoutMkLst>
            <pc:docMk/>
            <pc:sldMasterMk cId="344154420" sldId="2147483756"/>
            <pc:sldLayoutMk cId="2973189705" sldId="214748376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8:59.420" v="10"/>
          <pc:sldLayoutMkLst>
            <pc:docMk/>
            <pc:sldMasterMk cId="344154420" sldId="2147483756"/>
            <pc:sldLayoutMk cId="1672826115" sldId="2147483767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29:02.467" v="11"/>
        <pc:sldMasterMkLst>
          <pc:docMk/>
          <pc:sldMasterMk cId="1570136144" sldId="2147483768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29:02.467" v="11"/>
          <pc:sldLayoutMkLst>
            <pc:docMk/>
            <pc:sldMasterMk cId="1570136144" sldId="2147483768"/>
            <pc:sldLayoutMk cId="1014217801" sldId="214748376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02.467" v="11"/>
          <pc:sldLayoutMkLst>
            <pc:docMk/>
            <pc:sldMasterMk cId="1570136144" sldId="2147483768"/>
            <pc:sldLayoutMk cId="391991099" sldId="214748377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02.467" v="11"/>
          <pc:sldLayoutMkLst>
            <pc:docMk/>
            <pc:sldMasterMk cId="1570136144" sldId="2147483768"/>
            <pc:sldLayoutMk cId="1798674087" sldId="214748377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02.467" v="11"/>
          <pc:sldLayoutMkLst>
            <pc:docMk/>
            <pc:sldMasterMk cId="1570136144" sldId="2147483768"/>
            <pc:sldLayoutMk cId="1176136889" sldId="214748377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02.467" v="11"/>
          <pc:sldLayoutMkLst>
            <pc:docMk/>
            <pc:sldMasterMk cId="1570136144" sldId="2147483768"/>
            <pc:sldLayoutMk cId="949231946" sldId="214748377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02.467" v="11"/>
          <pc:sldLayoutMkLst>
            <pc:docMk/>
            <pc:sldMasterMk cId="1570136144" sldId="2147483768"/>
            <pc:sldLayoutMk cId="2086828349" sldId="214748377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02.467" v="11"/>
          <pc:sldLayoutMkLst>
            <pc:docMk/>
            <pc:sldMasterMk cId="1570136144" sldId="2147483768"/>
            <pc:sldLayoutMk cId="420607573" sldId="214748377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02.467" v="11"/>
          <pc:sldLayoutMkLst>
            <pc:docMk/>
            <pc:sldMasterMk cId="1570136144" sldId="2147483768"/>
            <pc:sldLayoutMk cId="1774519405" sldId="214748377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02.467" v="11"/>
          <pc:sldLayoutMkLst>
            <pc:docMk/>
            <pc:sldMasterMk cId="1570136144" sldId="2147483768"/>
            <pc:sldLayoutMk cId="3766125359" sldId="214748377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02.467" v="11"/>
          <pc:sldLayoutMkLst>
            <pc:docMk/>
            <pc:sldMasterMk cId="1570136144" sldId="2147483768"/>
            <pc:sldLayoutMk cId="1123838274" sldId="214748377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02.467" v="11"/>
          <pc:sldLayoutMkLst>
            <pc:docMk/>
            <pc:sldMasterMk cId="1570136144" sldId="2147483768"/>
            <pc:sldLayoutMk cId="862356514" sldId="2147483779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29:14.452" v="12"/>
        <pc:sldMasterMkLst>
          <pc:docMk/>
          <pc:sldMasterMk cId="3123527916" sldId="2147483780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29:14.452" v="12"/>
          <pc:sldLayoutMkLst>
            <pc:docMk/>
            <pc:sldMasterMk cId="3123527916" sldId="2147483780"/>
            <pc:sldLayoutMk cId="2917261707" sldId="214748378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14.452" v="12"/>
          <pc:sldLayoutMkLst>
            <pc:docMk/>
            <pc:sldMasterMk cId="3123527916" sldId="2147483780"/>
            <pc:sldLayoutMk cId="102523576" sldId="214748378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14.452" v="12"/>
          <pc:sldLayoutMkLst>
            <pc:docMk/>
            <pc:sldMasterMk cId="3123527916" sldId="2147483780"/>
            <pc:sldLayoutMk cId="2386508020" sldId="214748378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14.452" v="12"/>
          <pc:sldLayoutMkLst>
            <pc:docMk/>
            <pc:sldMasterMk cId="3123527916" sldId="2147483780"/>
            <pc:sldLayoutMk cId="4141525036" sldId="214748378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14.452" v="12"/>
          <pc:sldLayoutMkLst>
            <pc:docMk/>
            <pc:sldMasterMk cId="3123527916" sldId="2147483780"/>
            <pc:sldLayoutMk cId="1196864979" sldId="214748378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14.452" v="12"/>
          <pc:sldLayoutMkLst>
            <pc:docMk/>
            <pc:sldMasterMk cId="3123527916" sldId="2147483780"/>
            <pc:sldLayoutMk cId="2028361814" sldId="214748378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14.452" v="12"/>
          <pc:sldLayoutMkLst>
            <pc:docMk/>
            <pc:sldMasterMk cId="3123527916" sldId="2147483780"/>
            <pc:sldLayoutMk cId="3843257286" sldId="214748378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14.452" v="12"/>
          <pc:sldLayoutMkLst>
            <pc:docMk/>
            <pc:sldMasterMk cId="3123527916" sldId="2147483780"/>
            <pc:sldLayoutMk cId="2696085564" sldId="214748378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14.452" v="12"/>
          <pc:sldLayoutMkLst>
            <pc:docMk/>
            <pc:sldMasterMk cId="3123527916" sldId="2147483780"/>
            <pc:sldLayoutMk cId="3257383780" sldId="214748378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14.452" v="12"/>
          <pc:sldLayoutMkLst>
            <pc:docMk/>
            <pc:sldMasterMk cId="3123527916" sldId="2147483780"/>
            <pc:sldLayoutMk cId="1290232969" sldId="214748379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14.452" v="12"/>
          <pc:sldLayoutMkLst>
            <pc:docMk/>
            <pc:sldMasterMk cId="3123527916" sldId="2147483780"/>
            <pc:sldLayoutMk cId="3875129649" sldId="2147483791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29:51.767" v="14"/>
        <pc:sldMasterMkLst>
          <pc:docMk/>
          <pc:sldMasterMk cId="3687876292" sldId="2147483792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29:51.767" v="14"/>
          <pc:sldLayoutMkLst>
            <pc:docMk/>
            <pc:sldMasterMk cId="3687876292" sldId="2147483792"/>
            <pc:sldLayoutMk cId="3076553507" sldId="214748379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51.767" v="14"/>
          <pc:sldLayoutMkLst>
            <pc:docMk/>
            <pc:sldMasterMk cId="3687876292" sldId="2147483792"/>
            <pc:sldLayoutMk cId="2015726626" sldId="214748379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51.767" v="14"/>
          <pc:sldLayoutMkLst>
            <pc:docMk/>
            <pc:sldMasterMk cId="3687876292" sldId="2147483792"/>
            <pc:sldLayoutMk cId="3999490698" sldId="214748379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51.767" v="14"/>
          <pc:sldLayoutMkLst>
            <pc:docMk/>
            <pc:sldMasterMk cId="3687876292" sldId="2147483792"/>
            <pc:sldLayoutMk cId="965777480" sldId="214748379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51.767" v="14"/>
          <pc:sldLayoutMkLst>
            <pc:docMk/>
            <pc:sldMasterMk cId="3687876292" sldId="2147483792"/>
            <pc:sldLayoutMk cId="1579365632" sldId="214748379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51.767" v="14"/>
          <pc:sldLayoutMkLst>
            <pc:docMk/>
            <pc:sldMasterMk cId="3687876292" sldId="2147483792"/>
            <pc:sldLayoutMk cId="650934075" sldId="214748379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51.767" v="14"/>
          <pc:sldLayoutMkLst>
            <pc:docMk/>
            <pc:sldMasterMk cId="3687876292" sldId="2147483792"/>
            <pc:sldLayoutMk cId="3837347631" sldId="214748379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51.767" v="14"/>
          <pc:sldLayoutMkLst>
            <pc:docMk/>
            <pc:sldMasterMk cId="3687876292" sldId="2147483792"/>
            <pc:sldLayoutMk cId="3517854007" sldId="214748380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51.767" v="14"/>
          <pc:sldLayoutMkLst>
            <pc:docMk/>
            <pc:sldMasterMk cId="3687876292" sldId="2147483792"/>
            <pc:sldLayoutMk cId="769715844" sldId="214748380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51.767" v="14"/>
          <pc:sldLayoutMkLst>
            <pc:docMk/>
            <pc:sldMasterMk cId="3687876292" sldId="2147483792"/>
            <pc:sldLayoutMk cId="238625681" sldId="214748380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29:51.767" v="14"/>
          <pc:sldLayoutMkLst>
            <pc:docMk/>
            <pc:sldMasterMk cId="3687876292" sldId="2147483792"/>
            <pc:sldLayoutMk cId="3453336460" sldId="2147483803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30:57.616" v="26"/>
        <pc:sldMasterMkLst>
          <pc:docMk/>
          <pc:sldMasterMk cId="1931199347" sldId="2147483804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30:57.616" v="26"/>
          <pc:sldLayoutMkLst>
            <pc:docMk/>
            <pc:sldMasterMk cId="1931199347" sldId="2147483804"/>
            <pc:sldLayoutMk cId="572675573" sldId="214748380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30:57.616" v="26"/>
          <pc:sldLayoutMkLst>
            <pc:docMk/>
            <pc:sldMasterMk cId="1931199347" sldId="2147483804"/>
            <pc:sldLayoutMk cId="1020183361" sldId="214748380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30:57.616" v="26"/>
          <pc:sldLayoutMkLst>
            <pc:docMk/>
            <pc:sldMasterMk cId="1931199347" sldId="2147483804"/>
            <pc:sldLayoutMk cId="3635147807" sldId="214748380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30:57.616" v="26"/>
          <pc:sldLayoutMkLst>
            <pc:docMk/>
            <pc:sldMasterMk cId="1931199347" sldId="2147483804"/>
            <pc:sldLayoutMk cId="3131794733" sldId="214748380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30:57.616" v="26"/>
          <pc:sldLayoutMkLst>
            <pc:docMk/>
            <pc:sldMasterMk cId="1931199347" sldId="2147483804"/>
            <pc:sldLayoutMk cId="1588551171" sldId="214748380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30:57.616" v="26"/>
          <pc:sldLayoutMkLst>
            <pc:docMk/>
            <pc:sldMasterMk cId="1931199347" sldId="2147483804"/>
            <pc:sldLayoutMk cId="1531488364" sldId="214748381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30:57.616" v="26"/>
          <pc:sldLayoutMkLst>
            <pc:docMk/>
            <pc:sldMasterMk cId="1931199347" sldId="2147483804"/>
            <pc:sldLayoutMk cId="254444465" sldId="214748381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30:57.616" v="26"/>
          <pc:sldLayoutMkLst>
            <pc:docMk/>
            <pc:sldMasterMk cId="1931199347" sldId="2147483804"/>
            <pc:sldLayoutMk cId="2229904980" sldId="214748381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30:57.616" v="26"/>
          <pc:sldLayoutMkLst>
            <pc:docMk/>
            <pc:sldMasterMk cId="1931199347" sldId="2147483804"/>
            <pc:sldLayoutMk cId="3704897724" sldId="214748381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30:57.616" v="26"/>
          <pc:sldLayoutMkLst>
            <pc:docMk/>
            <pc:sldMasterMk cId="1931199347" sldId="2147483804"/>
            <pc:sldLayoutMk cId="2099600904" sldId="214748381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30:57.616" v="26"/>
          <pc:sldLayoutMkLst>
            <pc:docMk/>
            <pc:sldMasterMk cId="1931199347" sldId="2147483804"/>
            <pc:sldLayoutMk cId="911832072" sldId="2147483815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43:14.246" v="66"/>
        <pc:sldMasterMkLst>
          <pc:docMk/>
          <pc:sldMasterMk cId="890347064" sldId="2147483816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43:14.246" v="66"/>
          <pc:sldLayoutMkLst>
            <pc:docMk/>
            <pc:sldMasterMk cId="890347064" sldId="2147483816"/>
            <pc:sldLayoutMk cId="1249616673" sldId="214748381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14.246" v="66"/>
          <pc:sldLayoutMkLst>
            <pc:docMk/>
            <pc:sldMasterMk cId="890347064" sldId="2147483816"/>
            <pc:sldLayoutMk cId="3089895918" sldId="214748381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14.246" v="66"/>
          <pc:sldLayoutMkLst>
            <pc:docMk/>
            <pc:sldMasterMk cId="890347064" sldId="2147483816"/>
            <pc:sldLayoutMk cId="945793341" sldId="214748381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14.246" v="66"/>
          <pc:sldLayoutMkLst>
            <pc:docMk/>
            <pc:sldMasterMk cId="890347064" sldId="2147483816"/>
            <pc:sldLayoutMk cId="246380404" sldId="214748382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14.246" v="66"/>
          <pc:sldLayoutMkLst>
            <pc:docMk/>
            <pc:sldMasterMk cId="890347064" sldId="2147483816"/>
            <pc:sldLayoutMk cId="1192735003" sldId="214748382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14.246" v="66"/>
          <pc:sldLayoutMkLst>
            <pc:docMk/>
            <pc:sldMasterMk cId="890347064" sldId="2147483816"/>
            <pc:sldLayoutMk cId="1323943589" sldId="214748382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14.246" v="66"/>
          <pc:sldLayoutMkLst>
            <pc:docMk/>
            <pc:sldMasterMk cId="890347064" sldId="2147483816"/>
            <pc:sldLayoutMk cId="1410245640" sldId="214748382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14.246" v="66"/>
          <pc:sldLayoutMkLst>
            <pc:docMk/>
            <pc:sldMasterMk cId="890347064" sldId="2147483816"/>
            <pc:sldLayoutMk cId="1057799257" sldId="214748382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14.246" v="66"/>
          <pc:sldLayoutMkLst>
            <pc:docMk/>
            <pc:sldMasterMk cId="890347064" sldId="2147483816"/>
            <pc:sldLayoutMk cId="17174871" sldId="214748382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14.246" v="66"/>
          <pc:sldLayoutMkLst>
            <pc:docMk/>
            <pc:sldMasterMk cId="890347064" sldId="2147483816"/>
            <pc:sldLayoutMk cId="381939349" sldId="214748382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14.246" v="66"/>
          <pc:sldLayoutMkLst>
            <pc:docMk/>
            <pc:sldMasterMk cId="890347064" sldId="2147483816"/>
            <pc:sldLayoutMk cId="230067740" sldId="2147483827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43:20.199" v="68"/>
        <pc:sldMasterMkLst>
          <pc:docMk/>
          <pc:sldMasterMk cId="59759928" sldId="2147483828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43:20.199" v="68"/>
          <pc:sldLayoutMkLst>
            <pc:docMk/>
            <pc:sldMasterMk cId="59759928" sldId="2147483828"/>
            <pc:sldLayoutMk cId="3091909799" sldId="214748382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0.199" v="68"/>
          <pc:sldLayoutMkLst>
            <pc:docMk/>
            <pc:sldMasterMk cId="59759928" sldId="2147483828"/>
            <pc:sldLayoutMk cId="517004699" sldId="214748383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0.199" v="68"/>
          <pc:sldLayoutMkLst>
            <pc:docMk/>
            <pc:sldMasterMk cId="59759928" sldId="2147483828"/>
            <pc:sldLayoutMk cId="4248990256" sldId="214748383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0.199" v="68"/>
          <pc:sldLayoutMkLst>
            <pc:docMk/>
            <pc:sldMasterMk cId="59759928" sldId="2147483828"/>
            <pc:sldLayoutMk cId="135295185" sldId="214748383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0.199" v="68"/>
          <pc:sldLayoutMkLst>
            <pc:docMk/>
            <pc:sldMasterMk cId="59759928" sldId="2147483828"/>
            <pc:sldLayoutMk cId="1907715142" sldId="214748383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0.199" v="68"/>
          <pc:sldLayoutMkLst>
            <pc:docMk/>
            <pc:sldMasterMk cId="59759928" sldId="2147483828"/>
            <pc:sldLayoutMk cId="1180981045" sldId="214748383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0.199" v="68"/>
          <pc:sldLayoutMkLst>
            <pc:docMk/>
            <pc:sldMasterMk cId="59759928" sldId="2147483828"/>
            <pc:sldLayoutMk cId="313282823" sldId="214748383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0.199" v="68"/>
          <pc:sldLayoutMkLst>
            <pc:docMk/>
            <pc:sldMasterMk cId="59759928" sldId="2147483828"/>
            <pc:sldLayoutMk cId="3279330103" sldId="214748383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0.199" v="68"/>
          <pc:sldLayoutMkLst>
            <pc:docMk/>
            <pc:sldMasterMk cId="59759928" sldId="2147483828"/>
            <pc:sldLayoutMk cId="873273597" sldId="214748383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0.199" v="68"/>
          <pc:sldLayoutMkLst>
            <pc:docMk/>
            <pc:sldMasterMk cId="59759928" sldId="2147483828"/>
            <pc:sldLayoutMk cId="645245381" sldId="214748383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0.199" v="68"/>
          <pc:sldLayoutMkLst>
            <pc:docMk/>
            <pc:sldMasterMk cId="59759928" sldId="2147483828"/>
            <pc:sldLayoutMk cId="3914143301" sldId="2147483839"/>
          </pc:sldLayoutMkLst>
        </pc:sldLayoutChg>
      </pc:sldMasterChg>
      <pc:sldMasterChg chg="add del addSldLayout delSldLayout modSldLayout">
        <pc:chgData name="Phaklides, Nicodemus O." userId="S::phaklidn@my.erau.edu::dbdc005b-b0bc-4bdb-b62f-b0326037ac42" providerId="AD" clId="Web-{82E8B79F-3073-B000-FA84-22409A7EFDCA}" dt="2021-03-26T02:43:23.700" v="69"/>
        <pc:sldMasterMkLst>
          <pc:docMk/>
          <pc:sldMasterMk cId="2109801324" sldId="2147483840"/>
        </pc:sldMasterMkLst>
        <pc:sldLayoutChg chg="add del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2109801324" sldId="2147483840"/>
            <pc:sldLayoutMk cId="659981081" sldId="2147483841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2109801324" sldId="2147483840"/>
            <pc:sldLayoutMk cId="975879254" sldId="2147483842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2109801324" sldId="2147483840"/>
            <pc:sldLayoutMk cId="3406857225" sldId="2147483843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2109801324" sldId="2147483840"/>
            <pc:sldLayoutMk cId="800687700" sldId="2147483844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2109801324" sldId="2147483840"/>
            <pc:sldLayoutMk cId="3480422602" sldId="2147483845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2109801324" sldId="2147483840"/>
            <pc:sldLayoutMk cId="2464451919" sldId="2147483846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2109801324" sldId="2147483840"/>
            <pc:sldLayoutMk cId="2837842032" sldId="2147483847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2109801324" sldId="2147483840"/>
            <pc:sldLayoutMk cId="2848247406" sldId="2147483848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2109801324" sldId="2147483840"/>
            <pc:sldLayoutMk cId="1103604343" sldId="2147483849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2109801324" sldId="2147483840"/>
            <pc:sldLayoutMk cId="1804696554" sldId="2147483850"/>
          </pc:sldLayoutMkLst>
        </pc:sldLayoutChg>
        <pc:sldLayoutChg chg="add del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2109801324" sldId="2147483840"/>
            <pc:sldLayoutMk cId="584131490" sldId="2147483851"/>
          </pc:sldLayoutMkLst>
        </pc:sldLayoutChg>
      </pc:sldMasterChg>
      <pc:sldMasterChg chg="add addSldLayout modSldLayout">
        <pc:chgData name="Phaklides, Nicodemus O." userId="S::phaklidn@my.erau.edu::dbdc005b-b0bc-4bdb-b62f-b0326037ac42" providerId="AD" clId="Web-{82E8B79F-3073-B000-FA84-22409A7EFDCA}" dt="2021-03-26T02:43:23.700" v="69"/>
        <pc:sldMasterMkLst>
          <pc:docMk/>
          <pc:sldMasterMk cId="594468289" sldId="2147483852"/>
        </pc:sldMasterMkLst>
        <pc:sldLayoutChg chg="add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594468289" sldId="2147483852"/>
            <pc:sldLayoutMk cId="3011894277" sldId="2147483853"/>
          </pc:sldLayoutMkLst>
        </pc:sldLayoutChg>
        <pc:sldLayoutChg chg="add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594468289" sldId="2147483852"/>
            <pc:sldLayoutMk cId="885709589" sldId="2147483854"/>
          </pc:sldLayoutMkLst>
        </pc:sldLayoutChg>
        <pc:sldLayoutChg chg="add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594468289" sldId="2147483852"/>
            <pc:sldLayoutMk cId="1678877059" sldId="2147483855"/>
          </pc:sldLayoutMkLst>
        </pc:sldLayoutChg>
        <pc:sldLayoutChg chg="add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594468289" sldId="2147483852"/>
            <pc:sldLayoutMk cId="454395145" sldId="2147483856"/>
          </pc:sldLayoutMkLst>
        </pc:sldLayoutChg>
        <pc:sldLayoutChg chg="add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594468289" sldId="2147483852"/>
            <pc:sldLayoutMk cId="2324860501" sldId="2147483857"/>
          </pc:sldLayoutMkLst>
        </pc:sldLayoutChg>
        <pc:sldLayoutChg chg="add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594468289" sldId="2147483852"/>
            <pc:sldLayoutMk cId="1962513891" sldId="2147483858"/>
          </pc:sldLayoutMkLst>
        </pc:sldLayoutChg>
        <pc:sldLayoutChg chg="add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594468289" sldId="2147483852"/>
            <pc:sldLayoutMk cId="964926231" sldId="2147483859"/>
          </pc:sldLayoutMkLst>
        </pc:sldLayoutChg>
        <pc:sldLayoutChg chg="add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594468289" sldId="2147483852"/>
            <pc:sldLayoutMk cId="4214566022" sldId="2147483860"/>
          </pc:sldLayoutMkLst>
        </pc:sldLayoutChg>
        <pc:sldLayoutChg chg="add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594468289" sldId="2147483852"/>
            <pc:sldLayoutMk cId="1611087940" sldId="2147483861"/>
          </pc:sldLayoutMkLst>
        </pc:sldLayoutChg>
        <pc:sldLayoutChg chg="add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594468289" sldId="2147483852"/>
            <pc:sldLayoutMk cId="491139900" sldId="2147483862"/>
          </pc:sldLayoutMkLst>
        </pc:sldLayoutChg>
        <pc:sldLayoutChg chg="add mod replId">
          <pc:chgData name="Phaklides, Nicodemus O." userId="S::phaklidn@my.erau.edu::dbdc005b-b0bc-4bdb-b62f-b0326037ac42" providerId="AD" clId="Web-{82E8B79F-3073-B000-FA84-22409A7EFDCA}" dt="2021-03-26T02:43:23.700" v="69"/>
          <pc:sldLayoutMkLst>
            <pc:docMk/>
            <pc:sldMasterMk cId="594468289" sldId="2147483852"/>
            <pc:sldLayoutMk cId="544466961" sldId="2147483863"/>
          </pc:sldLayoutMkLst>
        </pc:sldLayoutChg>
      </pc:sldMasterChg>
    </pc:docChg>
  </pc:docChgLst>
  <pc:docChgLst>
    <pc:chgData name="Phaklides, Nicodemus O." userId="S::phaklidn@my.erau.edu::dbdc005b-b0bc-4bdb-b62f-b0326037ac42" providerId="AD" clId="Web-{D9D184C7-2244-2C4A-E57D-A18F74404CA5}"/>
    <pc:docChg chg="modSld sldOrd">
      <pc:chgData name="Phaklides, Nicodemus O." userId="S::phaklidn@my.erau.edu::dbdc005b-b0bc-4bdb-b62f-b0326037ac42" providerId="AD" clId="Web-{D9D184C7-2244-2C4A-E57D-A18F74404CA5}" dt="2021-03-27T02:27:51.592" v="1553" actId="1076"/>
      <pc:docMkLst>
        <pc:docMk/>
      </pc:docMkLst>
      <pc:sldChg chg="modSp">
        <pc:chgData name="Phaklides, Nicodemus O." userId="S::phaklidn@my.erau.edu::dbdc005b-b0bc-4bdb-b62f-b0326037ac42" providerId="AD" clId="Web-{D9D184C7-2244-2C4A-E57D-A18F74404CA5}" dt="2021-03-27T02:25:57.011" v="1549" actId="20577"/>
        <pc:sldMkLst>
          <pc:docMk/>
          <pc:sldMk cId="421517456" sldId="257"/>
        </pc:sldMkLst>
        <pc:spChg chg="mod">
          <ac:chgData name="Phaklides, Nicodemus O." userId="S::phaklidn@my.erau.edu::dbdc005b-b0bc-4bdb-b62f-b0326037ac42" providerId="AD" clId="Web-{D9D184C7-2244-2C4A-E57D-A18F74404CA5}" dt="2021-03-27T02:25:57.011" v="1549" actId="20577"/>
          <ac:spMkLst>
            <pc:docMk/>
            <pc:sldMk cId="421517456" sldId="257"/>
            <ac:spMk id="3" creationId="{C357CC27-60FA-4BE2-AFD2-74B02AB686C4}"/>
          </ac:spMkLst>
        </pc:spChg>
      </pc:sldChg>
      <pc:sldChg chg="addSp delSp modSp addCm">
        <pc:chgData name="Phaklides, Nicodemus O." userId="S::phaklidn@my.erau.edu::dbdc005b-b0bc-4bdb-b62f-b0326037ac42" providerId="AD" clId="Web-{D9D184C7-2244-2C4A-E57D-A18F74404CA5}" dt="2021-03-27T00:40:44.678" v="1523" actId="20577"/>
        <pc:sldMkLst>
          <pc:docMk/>
          <pc:sldMk cId="4233961746" sldId="258"/>
        </pc:sldMkLst>
        <pc:spChg chg="add del mod">
          <ac:chgData name="Phaklides, Nicodemus O." userId="S::phaklidn@my.erau.edu::dbdc005b-b0bc-4bdb-b62f-b0326037ac42" providerId="AD" clId="Web-{D9D184C7-2244-2C4A-E57D-A18F74404CA5}" dt="2021-03-26T23:12:16.509" v="7"/>
          <ac:spMkLst>
            <pc:docMk/>
            <pc:sldMk cId="4233961746" sldId="258"/>
            <ac:spMk id="3" creationId="{B8EBBCDC-A565-4E22-BFEA-E97B54C70E47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7T00:40:44.678" v="1523" actId="20577"/>
          <ac:spMkLst>
            <pc:docMk/>
            <pc:sldMk cId="4233961746" sldId="258"/>
            <ac:spMk id="4" creationId="{42B60A7C-CCAA-4EA5-A403-9F68216FBB71}"/>
          </ac:spMkLst>
        </pc:spChg>
      </pc:sldChg>
      <pc:sldChg chg="addSp delSp modSp">
        <pc:chgData name="Phaklides, Nicodemus O." userId="S::phaklidn@my.erau.edu::dbdc005b-b0bc-4bdb-b62f-b0326037ac42" providerId="AD" clId="Web-{D9D184C7-2244-2C4A-E57D-A18F74404CA5}" dt="2021-03-27T02:27:51.592" v="1553" actId="1076"/>
        <pc:sldMkLst>
          <pc:docMk/>
          <pc:sldMk cId="1669324669" sldId="259"/>
        </pc:sldMkLst>
        <pc:spChg chg="add mod">
          <ac:chgData name="Phaklides, Nicodemus O." userId="S::phaklidn@my.erau.edu::dbdc005b-b0bc-4bdb-b62f-b0326037ac42" providerId="AD" clId="Web-{D9D184C7-2244-2C4A-E57D-A18F74404CA5}" dt="2021-03-27T00:01:27.539" v="658" actId="20577"/>
          <ac:spMkLst>
            <pc:docMk/>
            <pc:sldMk cId="1669324669" sldId="259"/>
            <ac:spMk id="3" creationId="{2251D708-170B-40D9-B6B5-B8963BA71E96}"/>
          </ac:spMkLst>
        </pc:spChg>
        <pc:spChg chg="add del mod">
          <ac:chgData name="Phaklides, Nicodemus O." userId="S::phaklidn@my.erau.edu::dbdc005b-b0bc-4bdb-b62f-b0326037ac42" providerId="AD" clId="Web-{D9D184C7-2244-2C4A-E57D-A18F74404CA5}" dt="2021-03-26T23:52:29.009" v="479" actId="1076"/>
          <ac:spMkLst>
            <pc:docMk/>
            <pc:sldMk cId="1669324669" sldId="259"/>
            <ac:spMk id="8" creationId="{C778550C-6BAC-42EA-AC61-401D99540357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2:34.103" v="480" actId="1076"/>
          <ac:spMkLst>
            <pc:docMk/>
            <pc:sldMk cId="1669324669" sldId="259"/>
            <ac:spMk id="9" creationId="{E76DA81C-560A-4CBA-863F-A822634093F5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2:35.869" v="481" actId="1076"/>
          <ac:spMkLst>
            <pc:docMk/>
            <pc:sldMk cId="1669324669" sldId="259"/>
            <ac:spMk id="10" creationId="{08ED3988-5138-46F4-91D6-28373D97050A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2:40.556" v="482" actId="1076"/>
          <ac:spMkLst>
            <pc:docMk/>
            <pc:sldMk cId="1669324669" sldId="259"/>
            <ac:spMk id="11" creationId="{E07E1010-BD0D-4C68-A570-ADD3BF21DB95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2:23.712" v="478" actId="14100"/>
          <ac:spMkLst>
            <pc:docMk/>
            <pc:sldMk cId="1669324669" sldId="259"/>
            <ac:spMk id="12" creationId="{5F9C5428-D150-4998-B993-D0343575CF77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2:48.556" v="485" actId="20577"/>
          <ac:spMkLst>
            <pc:docMk/>
            <pc:sldMk cId="1669324669" sldId="259"/>
            <ac:spMk id="13" creationId="{6F509DF3-1495-4B1B-9606-8F77945E5486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2:55.150" v="488" actId="20577"/>
          <ac:spMkLst>
            <pc:docMk/>
            <pc:sldMk cId="1669324669" sldId="259"/>
            <ac:spMk id="14" creationId="{C19036F7-8824-4918-A399-BA0A44AB0151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3:05.448" v="491" actId="20577"/>
          <ac:spMkLst>
            <pc:docMk/>
            <pc:sldMk cId="1669324669" sldId="259"/>
            <ac:spMk id="15" creationId="{88AAB14A-B7B4-44C3-A691-8AC43F2FD15D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3:16.573" v="495" actId="1076"/>
          <ac:spMkLst>
            <pc:docMk/>
            <pc:sldMk cId="1669324669" sldId="259"/>
            <ac:spMk id="16" creationId="{FA7A8845-4794-4BDC-848B-E75D2DADF0A8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8:12.784" v="577"/>
          <ac:spMkLst>
            <pc:docMk/>
            <pc:sldMk cId="1669324669" sldId="259"/>
            <ac:spMk id="17" creationId="{F054B00F-596A-49DA-A4A8-5DC2975E7890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8:12.799" v="578"/>
          <ac:spMkLst>
            <pc:docMk/>
            <pc:sldMk cId="1669324669" sldId="259"/>
            <ac:spMk id="18" creationId="{BC0813B6-68D7-49D2-A913-8D537CA13DC0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8:12.815" v="579"/>
          <ac:spMkLst>
            <pc:docMk/>
            <pc:sldMk cId="1669324669" sldId="259"/>
            <ac:spMk id="19" creationId="{04BD24DF-03FC-4D26-9FDF-E22E8D52002F}"/>
          </ac:spMkLst>
        </pc:spChg>
        <pc:spChg chg="add del">
          <ac:chgData name="Phaklides, Nicodemus O." userId="S::phaklidn@my.erau.edu::dbdc005b-b0bc-4bdb-b62f-b0326037ac42" providerId="AD" clId="Web-{D9D184C7-2244-2C4A-E57D-A18F74404CA5}" dt="2021-03-26T23:53:44.370" v="507"/>
          <ac:spMkLst>
            <pc:docMk/>
            <pc:sldMk cId="1669324669" sldId="259"/>
            <ac:spMk id="20" creationId="{034CE1CF-7EFA-496D-8A0D-252696FFCCE1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8:12.830" v="580"/>
          <ac:spMkLst>
            <pc:docMk/>
            <pc:sldMk cId="1669324669" sldId="259"/>
            <ac:spMk id="21" creationId="{506AD96F-5BBD-42D9-9AC5-AC66604F73D7}"/>
          </ac:spMkLst>
        </pc:spChg>
        <pc:spChg chg="add del mod">
          <ac:chgData name="Phaklides, Nicodemus O." userId="S::phaklidn@my.erau.edu::dbdc005b-b0bc-4bdb-b62f-b0326037ac42" providerId="AD" clId="Web-{D9D184C7-2244-2C4A-E57D-A18F74404CA5}" dt="2021-03-26T23:58:38.753" v="581"/>
          <ac:spMkLst>
            <pc:docMk/>
            <pc:sldMk cId="1669324669" sldId="259"/>
            <ac:spMk id="22" creationId="{4A2F52EB-2E6C-4907-8243-A5DA64E8E7A9}"/>
          </ac:spMkLst>
        </pc:spChg>
        <pc:spChg chg="add del mod">
          <ac:chgData name="Phaklides, Nicodemus O." userId="S::phaklidn@my.erau.edu::dbdc005b-b0bc-4bdb-b62f-b0326037ac42" providerId="AD" clId="Web-{D9D184C7-2244-2C4A-E57D-A18F74404CA5}" dt="2021-03-26T23:54:08.418" v="519"/>
          <ac:spMkLst>
            <pc:docMk/>
            <pc:sldMk cId="1669324669" sldId="259"/>
            <ac:spMk id="23" creationId="{8888AD31-0195-47D7-870E-33AA54A18138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8:38.753" v="582"/>
          <ac:spMkLst>
            <pc:docMk/>
            <pc:sldMk cId="1669324669" sldId="259"/>
            <ac:spMk id="24" creationId="{B92C5FF0-5709-455B-9B67-A55C8C279B70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8:38.769" v="583"/>
          <ac:spMkLst>
            <pc:docMk/>
            <pc:sldMk cId="1669324669" sldId="259"/>
            <ac:spMk id="25" creationId="{1EC13F21-DEF9-4518-8764-6E3F838EF040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8:38.784" v="584"/>
          <ac:spMkLst>
            <pc:docMk/>
            <pc:sldMk cId="1669324669" sldId="259"/>
            <ac:spMk id="26" creationId="{82DB1AD7-D204-40E1-9BF7-64F599754229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9:05.160" v="585"/>
          <ac:spMkLst>
            <pc:docMk/>
            <pc:sldMk cId="1669324669" sldId="259"/>
            <ac:spMk id="27" creationId="{9AD50308-39F0-4C1F-B2A3-BAF6F7F47210}"/>
          </ac:spMkLst>
        </pc:spChg>
        <pc:spChg chg="add del mod">
          <ac:chgData name="Phaklides, Nicodemus O." userId="S::phaklidn@my.erau.edu::dbdc005b-b0bc-4bdb-b62f-b0326037ac42" providerId="AD" clId="Web-{D9D184C7-2244-2C4A-E57D-A18F74404CA5}" dt="2021-03-26T23:54:52.169" v="534"/>
          <ac:spMkLst>
            <pc:docMk/>
            <pc:sldMk cId="1669324669" sldId="259"/>
            <ac:spMk id="28" creationId="{61A8C9C3-F366-4D8F-AA63-69AD33E93175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9:05.176" v="586"/>
          <ac:spMkLst>
            <pc:docMk/>
            <pc:sldMk cId="1669324669" sldId="259"/>
            <ac:spMk id="29" creationId="{DECCD7D9-2627-454B-A004-2E1D01F870F3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9:05.191" v="587"/>
          <ac:spMkLst>
            <pc:docMk/>
            <pc:sldMk cId="1669324669" sldId="259"/>
            <ac:spMk id="30" creationId="{96E8A2D4-34E9-4834-B5B9-43E3BC574F93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6T23:59:05.207" v="588"/>
          <ac:spMkLst>
            <pc:docMk/>
            <pc:sldMk cId="1669324669" sldId="259"/>
            <ac:spMk id="31" creationId="{3A85D994-7FC0-41EE-AB42-F549A3A62226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7T00:00:31.131" v="601"/>
          <ac:spMkLst>
            <pc:docMk/>
            <pc:sldMk cId="1669324669" sldId="259"/>
            <ac:spMk id="32" creationId="{147DBB5B-7FB6-4F60-BAD0-6CB663EFEE91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7T00:00:31.146" v="602"/>
          <ac:spMkLst>
            <pc:docMk/>
            <pc:sldMk cId="1669324669" sldId="259"/>
            <ac:spMk id="33" creationId="{24D6C9A2-F84E-4BBF-B53C-13EEEE8FF2B2}"/>
          </ac:spMkLst>
        </pc:spChg>
        <pc:spChg chg="add del mod">
          <ac:chgData name="Phaklides, Nicodemus O." userId="S::phaklidn@my.erau.edu::dbdc005b-b0bc-4bdb-b62f-b0326037ac42" providerId="AD" clId="Web-{D9D184C7-2244-2C4A-E57D-A18F74404CA5}" dt="2021-03-26T23:55:38.889" v="556"/>
          <ac:spMkLst>
            <pc:docMk/>
            <pc:sldMk cId="1669324669" sldId="259"/>
            <ac:spMk id="34" creationId="{B6945674-FD6F-4665-B106-1D65A024CB75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7T00:00:31.162" v="603"/>
          <ac:spMkLst>
            <pc:docMk/>
            <pc:sldMk cId="1669324669" sldId="259"/>
            <ac:spMk id="35" creationId="{624C30BE-49A7-44DE-990C-F2CEDB8CB564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7T00:00:31.178" v="604"/>
          <ac:spMkLst>
            <pc:docMk/>
            <pc:sldMk cId="1669324669" sldId="259"/>
            <ac:spMk id="36" creationId="{A60875EC-9CAA-43CA-9570-2F0DB517A1B0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7T00:00:40.006" v="605"/>
          <ac:spMkLst>
            <pc:docMk/>
            <pc:sldMk cId="1669324669" sldId="259"/>
            <ac:spMk id="37" creationId="{684F187E-3BB6-401A-829F-33B3D216549D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7T00:00:40.022" v="606"/>
          <ac:spMkLst>
            <pc:docMk/>
            <pc:sldMk cId="1669324669" sldId="259"/>
            <ac:spMk id="38" creationId="{74DBEA47-5098-4A14-B0FC-86302FA131EC}"/>
          </ac:spMkLst>
        </pc:spChg>
        <pc:picChg chg="add del mod">
          <ac:chgData name="Phaklides, Nicodemus O." userId="S::phaklidn@my.erau.edu::dbdc005b-b0bc-4bdb-b62f-b0326037ac42" providerId="AD" clId="Web-{D9D184C7-2244-2C4A-E57D-A18F74404CA5}" dt="2021-03-26T23:57:41.814" v="574"/>
          <ac:picMkLst>
            <pc:docMk/>
            <pc:sldMk cId="1669324669" sldId="259"/>
            <ac:picMk id="4" creationId="{DF4BC501-2370-44BD-8A26-B7C25BF3EDE8}"/>
          </ac:picMkLst>
        </pc:picChg>
        <pc:picChg chg="del mod">
          <ac:chgData name="Phaklides, Nicodemus O." userId="S::phaklidn@my.erau.edu::dbdc005b-b0bc-4bdb-b62f-b0326037ac42" providerId="AD" clId="Web-{D9D184C7-2244-2C4A-E57D-A18F74404CA5}" dt="2021-03-26T23:52:08.602" v="475"/>
          <ac:picMkLst>
            <pc:docMk/>
            <pc:sldMk cId="1669324669" sldId="259"/>
            <ac:picMk id="5" creationId="{36B5D620-CAA5-4BD7-AE77-8AC3E088E2C5}"/>
          </ac:picMkLst>
        </pc:picChg>
        <pc:picChg chg="mod">
          <ac:chgData name="Phaklides, Nicodemus O." userId="S::phaklidn@my.erau.edu::dbdc005b-b0bc-4bdb-b62f-b0326037ac42" providerId="AD" clId="Web-{D9D184C7-2244-2C4A-E57D-A18F74404CA5}" dt="2021-03-27T02:27:51.592" v="1553" actId="1076"/>
          <ac:picMkLst>
            <pc:docMk/>
            <pc:sldMk cId="1669324669" sldId="259"/>
            <ac:picMk id="6" creationId="{EC739795-A8E1-4D0C-A1BD-3389BE7E7AD6}"/>
          </ac:picMkLst>
        </pc:picChg>
        <pc:picChg chg="add del mod">
          <ac:chgData name="Phaklides, Nicodemus O." userId="S::phaklidn@my.erau.edu::dbdc005b-b0bc-4bdb-b62f-b0326037ac42" providerId="AD" clId="Web-{D9D184C7-2244-2C4A-E57D-A18F74404CA5}" dt="2021-03-26T23:59:47.364" v="589"/>
          <ac:picMkLst>
            <pc:docMk/>
            <pc:sldMk cId="1669324669" sldId="259"/>
            <ac:picMk id="39" creationId="{4482804D-D056-42EB-A239-CE178709E941}"/>
          </ac:picMkLst>
        </pc:picChg>
        <pc:picChg chg="add mod">
          <ac:chgData name="Phaklides, Nicodemus O." userId="S::phaklidn@my.erau.edu::dbdc005b-b0bc-4bdb-b62f-b0326037ac42" providerId="AD" clId="Web-{D9D184C7-2244-2C4A-E57D-A18F74404CA5}" dt="2021-03-27T02:27:51.592" v="1552" actId="1076"/>
          <ac:picMkLst>
            <pc:docMk/>
            <pc:sldMk cId="1669324669" sldId="259"/>
            <ac:picMk id="40" creationId="{BD570507-66A8-4F68-99E5-FF3DB1C14CE6}"/>
          </ac:picMkLst>
        </pc:picChg>
      </pc:sldChg>
      <pc:sldChg chg="addSp delSp modSp ord">
        <pc:chgData name="Phaklides, Nicodemus O." userId="S::phaklidn@my.erau.edu::dbdc005b-b0bc-4bdb-b62f-b0326037ac42" providerId="AD" clId="Web-{D9D184C7-2244-2C4A-E57D-A18F74404CA5}" dt="2021-03-27T00:40:36.037" v="1518" actId="20577"/>
        <pc:sldMkLst>
          <pc:docMk/>
          <pc:sldMk cId="3199924257" sldId="260"/>
        </pc:sldMkLst>
        <pc:spChg chg="add mod">
          <ac:chgData name="Phaklides, Nicodemus O." userId="S::phaklidn@my.erau.edu::dbdc005b-b0bc-4bdb-b62f-b0326037ac42" providerId="AD" clId="Web-{D9D184C7-2244-2C4A-E57D-A18F74404CA5}" dt="2021-03-27T00:13:23.636" v="1178" actId="20577"/>
          <ac:spMkLst>
            <pc:docMk/>
            <pc:sldMk cId="3199924257" sldId="260"/>
            <ac:spMk id="3" creationId="{0F7BA67A-61DA-4D24-B73A-486955DA9D4A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7T00:40:36.037" v="1518" actId="20577"/>
          <ac:spMkLst>
            <pc:docMk/>
            <pc:sldMk cId="3199924257" sldId="260"/>
            <ac:spMk id="8" creationId="{FF67C21D-6711-4E7A-A6F4-F1FD5D211DE6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7T00:16:33.157" v="1304" actId="1076"/>
          <ac:spMkLst>
            <pc:docMk/>
            <pc:sldMk cId="3199924257" sldId="260"/>
            <ac:spMk id="9" creationId="{CE722BB9-3447-46EE-98DF-78588EEB5A3C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7T00:16:33.157" v="1305" actId="1076"/>
          <ac:spMkLst>
            <pc:docMk/>
            <pc:sldMk cId="3199924257" sldId="260"/>
            <ac:spMk id="10" creationId="{7F4D34FB-50FD-4A00-AB24-7684E61D48D8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7T00:16:33.157" v="1306" actId="1076"/>
          <ac:spMkLst>
            <pc:docMk/>
            <pc:sldMk cId="3199924257" sldId="260"/>
            <ac:spMk id="11" creationId="{4AC4C5E3-2A59-4625-8558-7AFADBD6B16A}"/>
          </ac:spMkLst>
        </pc:spChg>
        <pc:picChg chg="mod">
          <ac:chgData name="Phaklides, Nicodemus O." userId="S::phaklidn@my.erau.edu::dbdc005b-b0bc-4bdb-b62f-b0326037ac42" providerId="AD" clId="Web-{D9D184C7-2244-2C4A-E57D-A18F74404CA5}" dt="2021-03-27T00:16:33.157" v="1303" actId="1076"/>
          <ac:picMkLst>
            <pc:docMk/>
            <pc:sldMk cId="3199924257" sldId="260"/>
            <ac:picMk id="6" creationId="{3423C38A-C19F-4B6A-9D5B-430815E23979}"/>
          </ac:picMkLst>
        </pc:picChg>
        <pc:cxnChg chg="add del mod">
          <ac:chgData name="Phaklides, Nicodemus O." userId="S::phaklidn@my.erau.edu::dbdc005b-b0bc-4bdb-b62f-b0326037ac42" providerId="AD" clId="Web-{D9D184C7-2244-2C4A-E57D-A18F74404CA5}" dt="2021-03-27T00:14:40.232" v="1274"/>
          <ac:cxnSpMkLst>
            <pc:docMk/>
            <pc:sldMk cId="3199924257" sldId="260"/>
            <ac:cxnSpMk id="4" creationId="{F562C787-CA3C-4374-B611-28C7CF550D9A}"/>
          </ac:cxnSpMkLst>
        </pc:cxnChg>
        <pc:cxnChg chg="add del mod">
          <ac:chgData name="Phaklides, Nicodemus O." userId="S::phaklidn@my.erau.edu::dbdc005b-b0bc-4bdb-b62f-b0326037ac42" providerId="AD" clId="Web-{D9D184C7-2244-2C4A-E57D-A18F74404CA5}" dt="2021-03-27T00:15:45.468" v="1297"/>
          <ac:cxnSpMkLst>
            <pc:docMk/>
            <pc:sldMk cId="3199924257" sldId="260"/>
            <ac:cxnSpMk id="12" creationId="{171E8A1F-78B5-4733-83BB-8561DBCB81C4}"/>
          </ac:cxnSpMkLst>
        </pc:cxnChg>
        <pc:cxnChg chg="add mod">
          <ac:chgData name="Phaklides, Nicodemus O." userId="S::phaklidn@my.erau.edu::dbdc005b-b0bc-4bdb-b62f-b0326037ac42" providerId="AD" clId="Web-{D9D184C7-2244-2C4A-E57D-A18F74404CA5}" dt="2021-03-27T00:16:36.532" v="1308"/>
          <ac:cxnSpMkLst>
            <pc:docMk/>
            <pc:sldMk cId="3199924257" sldId="260"/>
            <ac:cxnSpMk id="13" creationId="{DA5EB1B9-5CEA-463A-88CC-8BAE6B78F8C0}"/>
          </ac:cxnSpMkLst>
        </pc:cxnChg>
        <pc:cxnChg chg="add mod">
          <ac:chgData name="Phaklides, Nicodemus O." userId="S::phaklidn@my.erau.edu::dbdc005b-b0bc-4bdb-b62f-b0326037ac42" providerId="AD" clId="Web-{D9D184C7-2244-2C4A-E57D-A18F74404CA5}" dt="2021-03-27T00:16:50.501" v="1312" actId="14100"/>
          <ac:cxnSpMkLst>
            <pc:docMk/>
            <pc:sldMk cId="3199924257" sldId="260"/>
            <ac:cxnSpMk id="14" creationId="{D82DB757-31FB-4661-BB34-F67BA74989B5}"/>
          </ac:cxnSpMkLst>
        </pc:cxnChg>
        <pc:cxnChg chg="add mod">
          <ac:chgData name="Phaklides, Nicodemus O." userId="S::phaklidn@my.erau.edu::dbdc005b-b0bc-4bdb-b62f-b0326037ac42" providerId="AD" clId="Web-{D9D184C7-2244-2C4A-E57D-A18F74404CA5}" dt="2021-03-27T00:16:58.798" v="1315" actId="14100"/>
          <ac:cxnSpMkLst>
            <pc:docMk/>
            <pc:sldMk cId="3199924257" sldId="260"/>
            <ac:cxnSpMk id="15" creationId="{B5707889-2DB9-45EF-B96D-3C0C514D5866}"/>
          </ac:cxnSpMkLst>
        </pc:cxnChg>
      </pc:sldChg>
      <pc:sldChg chg="modSp">
        <pc:chgData name="Phaklides, Nicodemus O." userId="S::phaklidn@my.erau.edu::dbdc005b-b0bc-4bdb-b62f-b0326037ac42" providerId="AD" clId="Web-{D9D184C7-2244-2C4A-E57D-A18F74404CA5}" dt="2021-03-27T00:23:03.166" v="1470" actId="20577"/>
        <pc:sldMkLst>
          <pc:docMk/>
          <pc:sldMk cId="602614842" sldId="261"/>
        </pc:sldMkLst>
        <pc:spChg chg="mod">
          <ac:chgData name="Phaklides, Nicodemus O." userId="S::phaklidn@my.erau.edu::dbdc005b-b0bc-4bdb-b62f-b0326037ac42" providerId="AD" clId="Web-{D9D184C7-2244-2C4A-E57D-A18F74404CA5}" dt="2021-03-27T00:23:03.166" v="1470" actId="20577"/>
          <ac:spMkLst>
            <pc:docMk/>
            <pc:sldMk cId="602614842" sldId="261"/>
            <ac:spMk id="3" creationId="{67E948A8-13AD-44FC-B529-3F3EACB33E30}"/>
          </ac:spMkLst>
        </pc:spChg>
      </pc:sldChg>
      <pc:sldChg chg="addSp modSp">
        <pc:chgData name="Phaklides, Nicodemus O." userId="S::phaklidn@my.erau.edu::dbdc005b-b0bc-4bdb-b62f-b0326037ac42" providerId="AD" clId="Web-{D9D184C7-2244-2C4A-E57D-A18F74404CA5}" dt="2021-03-27T00:20:03.271" v="1455" actId="20577"/>
        <pc:sldMkLst>
          <pc:docMk/>
          <pc:sldMk cId="510235491" sldId="262"/>
        </pc:sldMkLst>
        <pc:spChg chg="mod">
          <ac:chgData name="Phaklides, Nicodemus O." userId="S::phaklidn@my.erau.edu::dbdc005b-b0bc-4bdb-b62f-b0326037ac42" providerId="AD" clId="Web-{D9D184C7-2244-2C4A-E57D-A18F74404CA5}" dt="2021-03-27T00:06:14.516" v="670" actId="20577"/>
          <ac:spMkLst>
            <pc:docMk/>
            <pc:sldMk cId="510235491" sldId="262"/>
            <ac:spMk id="2" creationId="{12BF58B2-87DF-42F9-B2FB-FD760DC704C2}"/>
          </ac:spMkLst>
        </pc:spChg>
        <pc:spChg chg="add mod">
          <ac:chgData name="Phaklides, Nicodemus O." userId="S::phaklidn@my.erau.edu::dbdc005b-b0bc-4bdb-b62f-b0326037ac42" providerId="AD" clId="Web-{D9D184C7-2244-2C4A-E57D-A18F74404CA5}" dt="2021-03-27T00:20:03.271" v="1455" actId="20577"/>
          <ac:spMkLst>
            <pc:docMk/>
            <pc:sldMk cId="510235491" sldId="262"/>
            <ac:spMk id="3" creationId="{EEAEB2F0-DFCD-4153-AC7D-02A81F98084B}"/>
          </ac:spMkLst>
        </pc:spChg>
      </pc:sldChg>
    </pc:docChg>
  </pc:docChgLst>
  <pc:docChgLst>
    <pc:chgData name="Phaklides, Nicodemus O." userId="S::phaklidn@my.erau.edu::dbdc005b-b0bc-4bdb-b62f-b0326037ac42" providerId="AD" clId="Web-{382F0350-B606-AC22-4071-81675D4F01B7}"/>
    <pc:docChg chg="addSld modSld sldOrd">
      <pc:chgData name="Phaklides, Nicodemus O." userId="S::phaklidn@my.erau.edu::dbdc005b-b0bc-4bdb-b62f-b0326037ac42" providerId="AD" clId="Web-{382F0350-B606-AC22-4071-81675D4F01B7}" dt="2021-04-09T06:50:17.015" v="761" actId="1076"/>
      <pc:docMkLst>
        <pc:docMk/>
      </pc:docMkLst>
      <pc:sldChg chg="modSp">
        <pc:chgData name="Phaklides, Nicodemus O." userId="S::phaklidn@my.erau.edu::dbdc005b-b0bc-4bdb-b62f-b0326037ac42" providerId="AD" clId="Web-{382F0350-B606-AC22-4071-81675D4F01B7}" dt="2021-04-09T01:49:07.723" v="31" actId="20577"/>
        <pc:sldMkLst>
          <pc:docMk/>
          <pc:sldMk cId="109857222" sldId="256"/>
        </pc:sldMkLst>
        <pc:spChg chg="mod">
          <ac:chgData name="Phaklides, Nicodemus O." userId="S::phaklidn@my.erau.edu::dbdc005b-b0bc-4bdb-b62f-b0326037ac42" providerId="AD" clId="Web-{382F0350-B606-AC22-4071-81675D4F01B7}" dt="2021-04-09T01:49:07.723" v="31" actId="20577"/>
          <ac:spMkLst>
            <pc:docMk/>
            <pc:sldMk cId="109857222" sldId="256"/>
            <ac:spMk id="2" creationId="{00000000-0000-0000-0000-000000000000}"/>
          </ac:spMkLst>
        </pc:spChg>
        <pc:picChg chg="mod">
          <ac:chgData name="Phaklides, Nicodemus O." userId="S::phaklidn@my.erau.edu::dbdc005b-b0bc-4bdb-b62f-b0326037ac42" providerId="AD" clId="Web-{382F0350-B606-AC22-4071-81675D4F01B7}" dt="2021-04-09T01:48:51.660" v="4" actId="1076"/>
          <ac:picMkLst>
            <pc:docMk/>
            <pc:sldMk cId="109857222" sldId="256"/>
            <ac:picMk id="5" creationId="{CBFCE440-39A3-4F84-BF82-A91A1E19ED01}"/>
          </ac:picMkLst>
        </pc:picChg>
      </pc:sldChg>
      <pc:sldChg chg="modSp">
        <pc:chgData name="Phaklides, Nicodemus O." userId="S::phaklidn@my.erau.edu::dbdc005b-b0bc-4bdb-b62f-b0326037ac42" providerId="AD" clId="Web-{382F0350-B606-AC22-4071-81675D4F01B7}" dt="2021-04-09T04:28:58.371" v="560" actId="20577"/>
        <pc:sldMkLst>
          <pc:docMk/>
          <pc:sldMk cId="421517456" sldId="257"/>
        </pc:sldMkLst>
        <pc:spChg chg="mod">
          <ac:chgData name="Phaklides, Nicodemus O." userId="S::phaklidn@my.erau.edu::dbdc005b-b0bc-4bdb-b62f-b0326037ac42" providerId="AD" clId="Web-{382F0350-B606-AC22-4071-81675D4F01B7}" dt="2021-04-09T04:28:58.371" v="560" actId="20577"/>
          <ac:spMkLst>
            <pc:docMk/>
            <pc:sldMk cId="421517456" sldId="257"/>
            <ac:spMk id="3" creationId="{C357CC27-60FA-4BE2-AFD2-74B02AB686C4}"/>
          </ac:spMkLst>
        </pc:spChg>
      </pc:sldChg>
      <pc:sldChg chg="modSp ord">
        <pc:chgData name="Phaklides, Nicodemus O." userId="S::phaklidn@my.erau.edu::dbdc005b-b0bc-4bdb-b62f-b0326037ac42" providerId="AD" clId="Web-{382F0350-B606-AC22-4071-81675D4F01B7}" dt="2021-04-09T06:22:43.457" v="651" actId="1076"/>
        <pc:sldMkLst>
          <pc:docMk/>
          <pc:sldMk cId="1669324669" sldId="259"/>
        </pc:sldMkLst>
        <pc:spChg chg="mod">
          <ac:chgData name="Phaklides, Nicodemus O." userId="S::phaklidn@my.erau.edu::dbdc005b-b0bc-4bdb-b62f-b0326037ac42" providerId="AD" clId="Web-{382F0350-B606-AC22-4071-81675D4F01B7}" dt="2021-04-09T06:22:43.066" v="624" actId="1076"/>
          <ac:spMkLst>
            <pc:docMk/>
            <pc:sldMk cId="1669324669" sldId="259"/>
            <ac:spMk id="8" creationId="{C778550C-6BAC-42EA-AC61-401D99540357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082" v="625" actId="1076"/>
          <ac:spMkLst>
            <pc:docMk/>
            <pc:sldMk cId="1669324669" sldId="259"/>
            <ac:spMk id="9" creationId="{E76DA81C-560A-4CBA-863F-A822634093F5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098" v="626" actId="1076"/>
          <ac:spMkLst>
            <pc:docMk/>
            <pc:sldMk cId="1669324669" sldId="259"/>
            <ac:spMk id="10" creationId="{08ED3988-5138-46F4-91D6-28373D97050A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113" v="627" actId="1076"/>
          <ac:spMkLst>
            <pc:docMk/>
            <pc:sldMk cId="1669324669" sldId="259"/>
            <ac:spMk id="11" creationId="{E07E1010-BD0D-4C68-A570-ADD3BF21DB95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129" v="628" actId="1076"/>
          <ac:spMkLst>
            <pc:docMk/>
            <pc:sldMk cId="1669324669" sldId="259"/>
            <ac:spMk id="12" creationId="{5F9C5428-D150-4998-B993-D0343575CF77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145" v="629" actId="1076"/>
          <ac:spMkLst>
            <pc:docMk/>
            <pc:sldMk cId="1669324669" sldId="259"/>
            <ac:spMk id="13" creationId="{6F509DF3-1495-4B1B-9606-8F77945E5486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160" v="630" actId="1076"/>
          <ac:spMkLst>
            <pc:docMk/>
            <pc:sldMk cId="1669324669" sldId="259"/>
            <ac:spMk id="14" creationId="{C19036F7-8824-4918-A399-BA0A44AB0151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176" v="631" actId="1076"/>
          <ac:spMkLst>
            <pc:docMk/>
            <pc:sldMk cId="1669324669" sldId="259"/>
            <ac:spMk id="15" creationId="{88AAB14A-B7B4-44C3-A691-8AC43F2FD15D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176" v="632" actId="1076"/>
          <ac:spMkLst>
            <pc:docMk/>
            <pc:sldMk cId="1669324669" sldId="259"/>
            <ac:spMk id="16" creationId="{FA7A8845-4794-4BDC-848B-E75D2DADF0A8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191" v="633" actId="1076"/>
          <ac:spMkLst>
            <pc:docMk/>
            <pc:sldMk cId="1669324669" sldId="259"/>
            <ac:spMk id="17" creationId="{F054B00F-596A-49DA-A4A8-5DC2975E7890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207" v="634" actId="1076"/>
          <ac:spMkLst>
            <pc:docMk/>
            <pc:sldMk cId="1669324669" sldId="259"/>
            <ac:spMk id="18" creationId="{BC0813B6-68D7-49D2-A913-8D537CA13DC0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223" v="635" actId="1076"/>
          <ac:spMkLst>
            <pc:docMk/>
            <pc:sldMk cId="1669324669" sldId="259"/>
            <ac:spMk id="19" creationId="{04BD24DF-03FC-4D26-9FDF-E22E8D52002F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238" v="636" actId="1076"/>
          <ac:spMkLst>
            <pc:docMk/>
            <pc:sldMk cId="1669324669" sldId="259"/>
            <ac:spMk id="21" creationId="{506AD96F-5BBD-42D9-9AC5-AC66604F73D7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254" v="637" actId="1076"/>
          <ac:spMkLst>
            <pc:docMk/>
            <pc:sldMk cId="1669324669" sldId="259"/>
            <ac:spMk id="22" creationId="{4A2F52EB-2E6C-4907-8243-A5DA64E8E7A9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270" v="638" actId="1076"/>
          <ac:spMkLst>
            <pc:docMk/>
            <pc:sldMk cId="1669324669" sldId="259"/>
            <ac:spMk id="24" creationId="{B92C5FF0-5709-455B-9B67-A55C8C279B70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270" v="639" actId="1076"/>
          <ac:spMkLst>
            <pc:docMk/>
            <pc:sldMk cId="1669324669" sldId="259"/>
            <ac:spMk id="25" creationId="{1EC13F21-DEF9-4518-8764-6E3F838EF040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285" v="640" actId="1076"/>
          <ac:spMkLst>
            <pc:docMk/>
            <pc:sldMk cId="1669324669" sldId="259"/>
            <ac:spMk id="26" creationId="{82DB1AD7-D204-40E1-9BF7-64F599754229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301" v="641" actId="1076"/>
          <ac:spMkLst>
            <pc:docMk/>
            <pc:sldMk cId="1669324669" sldId="259"/>
            <ac:spMk id="27" creationId="{9AD50308-39F0-4C1F-B2A3-BAF6F7F47210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316" v="642" actId="1076"/>
          <ac:spMkLst>
            <pc:docMk/>
            <pc:sldMk cId="1669324669" sldId="259"/>
            <ac:spMk id="29" creationId="{DECCD7D9-2627-454B-A004-2E1D01F870F3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332" v="643" actId="1076"/>
          <ac:spMkLst>
            <pc:docMk/>
            <pc:sldMk cId="1669324669" sldId="259"/>
            <ac:spMk id="30" creationId="{96E8A2D4-34E9-4834-B5B9-43E3BC574F93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348" v="644" actId="1076"/>
          <ac:spMkLst>
            <pc:docMk/>
            <pc:sldMk cId="1669324669" sldId="259"/>
            <ac:spMk id="31" creationId="{3A85D994-7FC0-41EE-AB42-F549A3A62226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363" v="645" actId="1076"/>
          <ac:spMkLst>
            <pc:docMk/>
            <pc:sldMk cId="1669324669" sldId="259"/>
            <ac:spMk id="32" creationId="{147DBB5B-7FB6-4F60-BAD0-6CB663EFEE91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379" v="646" actId="1076"/>
          <ac:spMkLst>
            <pc:docMk/>
            <pc:sldMk cId="1669324669" sldId="259"/>
            <ac:spMk id="33" creationId="{24D6C9A2-F84E-4BBF-B53C-13EEEE8FF2B2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395" v="647" actId="1076"/>
          <ac:spMkLst>
            <pc:docMk/>
            <pc:sldMk cId="1669324669" sldId="259"/>
            <ac:spMk id="35" creationId="{624C30BE-49A7-44DE-990C-F2CEDB8CB564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410" v="648" actId="1076"/>
          <ac:spMkLst>
            <pc:docMk/>
            <pc:sldMk cId="1669324669" sldId="259"/>
            <ac:spMk id="36" creationId="{A60875EC-9CAA-43CA-9570-2F0DB517A1B0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410" v="649" actId="1076"/>
          <ac:spMkLst>
            <pc:docMk/>
            <pc:sldMk cId="1669324669" sldId="259"/>
            <ac:spMk id="37" creationId="{684F187E-3BB6-401A-829F-33B3D216549D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6:22:43.426" v="650" actId="1076"/>
          <ac:spMkLst>
            <pc:docMk/>
            <pc:sldMk cId="1669324669" sldId="259"/>
            <ac:spMk id="38" creationId="{74DBEA47-5098-4A14-B0FC-86302FA131EC}"/>
          </ac:spMkLst>
        </pc:spChg>
        <pc:picChg chg="mod">
          <ac:chgData name="Phaklides, Nicodemus O." userId="S::phaklidn@my.erau.edu::dbdc005b-b0bc-4bdb-b62f-b0326037ac42" providerId="AD" clId="Web-{382F0350-B606-AC22-4071-81675D4F01B7}" dt="2021-04-09T06:22:43.066" v="623" actId="1076"/>
          <ac:picMkLst>
            <pc:docMk/>
            <pc:sldMk cId="1669324669" sldId="259"/>
            <ac:picMk id="6" creationId="{EC739795-A8E1-4D0C-A1BD-3389BE7E7AD6}"/>
          </ac:picMkLst>
        </pc:picChg>
        <pc:picChg chg="mod">
          <ac:chgData name="Phaklides, Nicodemus O." userId="S::phaklidn@my.erau.edu::dbdc005b-b0bc-4bdb-b62f-b0326037ac42" providerId="AD" clId="Web-{382F0350-B606-AC22-4071-81675D4F01B7}" dt="2021-04-09T06:22:43.457" v="651" actId="1076"/>
          <ac:picMkLst>
            <pc:docMk/>
            <pc:sldMk cId="1669324669" sldId="259"/>
            <ac:picMk id="40" creationId="{BD570507-66A8-4F68-99E5-FF3DB1C14CE6}"/>
          </ac:picMkLst>
        </pc:picChg>
      </pc:sldChg>
      <pc:sldChg chg="modSp ord">
        <pc:chgData name="Phaklides, Nicodemus O." userId="S::phaklidn@my.erau.edu::dbdc005b-b0bc-4bdb-b62f-b0326037ac42" providerId="AD" clId="Web-{382F0350-B606-AC22-4071-81675D4F01B7}" dt="2021-04-09T05:45:56.815" v="602" actId="20577"/>
        <pc:sldMkLst>
          <pc:docMk/>
          <pc:sldMk cId="3199924257" sldId="260"/>
        </pc:sldMkLst>
        <pc:spChg chg="mod">
          <ac:chgData name="Phaklides, Nicodemus O." userId="S::phaklidn@my.erau.edu::dbdc005b-b0bc-4bdb-b62f-b0326037ac42" providerId="AD" clId="Web-{382F0350-B606-AC22-4071-81675D4F01B7}" dt="2021-04-09T05:45:48.018" v="596" actId="20577"/>
          <ac:spMkLst>
            <pc:docMk/>
            <pc:sldMk cId="3199924257" sldId="260"/>
            <ac:spMk id="3" creationId="{0F7BA67A-61DA-4D24-B73A-486955DA9D4A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5:45:56.815" v="602" actId="20577"/>
          <ac:spMkLst>
            <pc:docMk/>
            <pc:sldMk cId="3199924257" sldId="260"/>
            <ac:spMk id="8" creationId="{FF67C21D-6711-4E7A-A6F4-F1FD5D211DE6}"/>
          </ac:spMkLst>
        </pc:spChg>
      </pc:sldChg>
      <pc:sldChg chg="modSp ord">
        <pc:chgData name="Phaklides, Nicodemus O." userId="S::phaklidn@my.erau.edu::dbdc005b-b0bc-4bdb-b62f-b0326037ac42" providerId="AD" clId="Web-{382F0350-B606-AC22-4071-81675D4F01B7}" dt="2021-04-09T03:42:52.957" v="245" actId="20577"/>
        <pc:sldMkLst>
          <pc:docMk/>
          <pc:sldMk cId="602614842" sldId="261"/>
        </pc:sldMkLst>
        <pc:spChg chg="mod">
          <ac:chgData name="Phaklides, Nicodemus O." userId="S::phaklidn@my.erau.edu::dbdc005b-b0bc-4bdb-b62f-b0326037ac42" providerId="AD" clId="Web-{382F0350-B606-AC22-4071-81675D4F01B7}" dt="2021-04-09T03:42:52.957" v="245" actId="20577"/>
          <ac:spMkLst>
            <pc:docMk/>
            <pc:sldMk cId="602614842" sldId="261"/>
            <ac:spMk id="3" creationId="{67E948A8-13AD-44FC-B529-3F3EACB33E30}"/>
          </ac:spMkLst>
        </pc:spChg>
      </pc:sldChg>
      <pc:sldChg chg="ord">
        <pc:chgData name="Phaklides, Nicodemus O." userId="S::phaklidn@my.erau.edu::dbdc005b-b0bc-4bdb-b62f-b0326037ac42" providerId="AD" clId="Web-{382F0350-B606-AC22-4071-81675D4F01B7}" dt="2021-04-09T03:07:35.664" v="199"/>
        <pc:sldMkLst>
          <pc:docMk/>
          <pc:sldMk cId="510235491" sldId="262"/>
        </pc:sldMkLst>
      </pc:sldChg>
      <pc:sldChg chg="modSp">
        <pc:chgData name="Phaklides, Nicodemus O." userId="S::phaklidn@my.erau.edu::dbdc005b-b0bc-4bdb-b62f-b0326037ac42" providerId="AD" clId="Web-{382F0350-B606-AC22-4071-81675D4F01B7}" dt="2021-04-09T01:59:36.942" v="37" actId="20577"/>
        <pc:sldMkLst>
          <pc:docMk/>
          <pc:sldMk cId="171463970" sldId="263"/>
        </pc:sldMkLst>
        <pc:spChg chg="mod">
          <ac:chgData name="Phaklides, Nicodemus O." userId="S::phaklidn@my.erau.edu::dbdc005b-b0bc-4bdb-b62f-b0326037ac42" providerId="AD" clId="Web-{382F0350-B606-AC22-4071-81675D4F01B7}" dt="2021-04-09T01:59:36.942" v="37" actId="20577"/>
          <ac:spMkLst>
            <pc:docMk/>
            <pc:sldMk cId="171463970" sldId="263"/>
            <ac:spMk id="2" creationId="{C4EF6F83-E111-4C3D-BC57-531E0E64F146}"/>
          </ac:spMkLst>
        </pc:spChg>
      </pc:sldChg>
      <pc:sldChg chg="addSp modSp new ord">
        <pc:chgData name="Phaklides, Nicodemus O." userId="S::phaklidn@my.erau.edu::dbdc005b-b0bc-4bdb-b62f-b0326037ac42" providerId="AD" clId="Web-{382F0350-B606-AC22-4071-81675D4F01B7}" dt="2021-04-09T05:35:44.951" v="573" actId="20577"/>
        <pc:sldMkLst>
          <pc:docMk/>
          <pc:sldMk cId="345236976" sldId="264"/>
        </pc:sldMkLst>
        <pc:spChg chg="mod">
          <ac:chgData name="Phaklides, Nicodemus O." userId="S::phaklidn@my.erau.edu::dbdc005b-b0bc-4bdb-b62f-b0326037ac42" providerId="AD" clId="Web-{382F0350-B606-AC22-4071-81675D4F01B7}" dt="2021-04-09T02:39:16.081" v="51" actId="20577"/>
          <ac:spMkLst>
            <pc:docMk/>
            <pc:sldMk cId="345236976" sldId="264"/>
            <ac:spMk id="2" creationId="{AAA70C00-1324-4ED6-B5B2-B18DB22743D2}"/>
          </ac:spMkLst>
        </pc:spChg>
        <pc:spChg chg="mod">
          <ac:chgData name="Phaklides, Nicodemus O." userId="S::phaklidn@my.erau.edu::dbdc005b-b0bc-4bdb-b62f-b0326037ac42" providerId="AD" clId="Web-{382F0350-B606-AC22-4071-81675D4F01B7}" dt="2021-04-09T05:35:44.951" v="573" actId="20577"/>
          <ac:spMkLst>
            <pc:docMk/>
            <pc:sldMk cId="345236976" sldId="264"/>
            <ac:spMk id="3" creationId="{EBAFC397-66E0-4CD4-8686-55C9A73AFCC4}"/>
          </ac:spMkLst>
        </pc:spChg>
        <pc:picChg chg="add mod">
          <ac:chgData name="Phaklides, Nicodemus O." userId="S::phaklidn@my.erau.edu::dbdc005b-b0bc-4bdb-b62f-b0326037ac42" providerId="AD" clId="Web-{382F0350-B606-AC22-4071-81675D4F01B7}" dt="2021-04-09T03:50:41.546" v="420" actId="1076"/>
          <ac:picMkLst>
            <pc:docMk/>
            <pc:sldMk cId="345236976" sldId="264"/>
            <ac:picMk id="4" creationId="{20159790-645F-40EE-8640-5B99668A19C9}"/>
          </ac:picMkLst>
        </pc:picChg>
      </pc:sldChg>
      <pc:sldChg chg="addSp delSp modSp new">
        <pc:chgData name="Phaklides, Nicodemus O." userId="S::phaklidn@my.erau.edu::dbdc005b-b0bc-4bdb-b62f-b0326037ac42" providerId="AD" clId="Web-{382F0350-B606-AC22-4071-81675D4F01B7}" dt="2021-04-09T06:50:17.015" v="761" actId="1076"/>
        <pc:sldMkLst>
          <pc:docMk/>
          <pc:sldMk cId="4282825270" sldId="265"/>
        </pc:sldMkLst>
        <pc:spChg chg="mod">
          <ac:chgData name="Phaklides, Nicodemus O." userId="S::phaklidn@my.erau.edu::dbdc005b-b0bc-4bdb-b62f-b0326037ac42" providerId="AD" clId="Web-{382F0350-B606-AC22-4071-81675D4F01B7}" dt="2021-04-09T06:31:41.074" v="699" actId="20577"/>
          <ac:spMkLst>
            <pc:docMk/>
            <pc:sldMk cId="4282825270" sldId="265"/>
            <ac:spMk id="2" creationId="{57F723C4-324B-4A1C-AFD8-D11600E413B2}"/>
          </ac:spMkLst>
        </pc:spChg>
        <pc:spChg chg="del">
          <ac:chgData name="Phaklides, Nicodemus O." userId="S::phaklidn@my.erau.edu::dbdc005b-b0bc-4bdb-b62f-b0326037ac42" providerId="AD" clId="Web-{382F0350-B606-AC22-4071-81675D4F01B7}" dt="2021-04-09T03:54:30.589" v="440"/>
          <ac:spMkLst>
            <pc:docMk/>
            <pc:sldMk cId="4282825270" sldId="265"/>
            <ac:spMk id="3" creationId="{67E8582B-CAEA-48A5-8210-CAE5680CC2FB}"/>
          </ac:spMkLst>
        </pc:spChg>
        <pc:spChg chg="add mod">
          <ac:chgData name="Phaklides, Nicodemus O." userId="S::phaklidn@my.erau.edu::dbdc005b-b0bc-4bdb-b62f-b0326037ac42" providerId="AD" clId="Web-{382F0350-B606-AC22-4071-81675D4F01B7}" dt="2021-04-09T06:34:19.146" v="740" actId="1076"/>
          <ac:spMkLst>
            <pc:docMk/>
            <pc:sldMk cId="4282825270" sldId="265"/>
            <ac:spMk id="5" creationId="{9BBF3A6B-BFA4-49D6-87EF-50CD80E90E4E}"/>
          </ac:spMkLst>
        </pc:spChg>
        <pc:spChg chg="add mod">
          <ac:chgData name="Phaklides, Nicodemus O." userId="S::phaklidn@my.erau.edu::dbdc005b-b0bc-4bdb-b62f-b0326037ac42" providerId="AD" clId="Web-{382F0350-B606-AC22-4071-81675D4F01B7}" dt="2021-04-09T06:34:12.677" v="739" actId="20577"/>
          <ac:spMkLst>
            <pc:docMk/>
            <pc:sldMk cId="4282825270" sldId="265"/>
            <ac:spMk id="6" creationId="{8FAA890D-8B2D-4886-9A8E-42CCFB5C81B3}"/>
          </ac:spMkLst>
        </pc:spChg>
        <pc:spChg chg="add del mod">
          <ac:chgData name="Phaklides, Nicodemus O." userId="S::phaklidn@my.erau.edu::dbdc005b-b0bc-4bdb-b62f-b0326037ac42" providerId="AD" clId="Web-{382F0350-B606-AC22-4071-81675D4F01B7}" dt="2021-04-09T06:36:30.497" v="745"/>
          <ac:spMkLst>
            <pc:docMk/>
            <pc:sldMk cId="4282825270" sldId="265"/>
            <ac:spMk id="9" creationId="{4F56D0EF-51BE-4589-AAB3-D131AB20B355}"/>
          </ac:spMkLst>
        </pc:spChg>
        <pc:spChg chg="add mod">
          <ac:chgData name="Phaklides, Nicodemus O." userId="S::phaklidn@my.erau.edu::dbdc005b-b0bc-4bdb-b62f-b0326037ac42" providerId="AD" clId="Web-{382F0350-B606-AC22-4071-81675D4F01B7}" dt="2021-04-09T06:49:37.591" v="754"/>
          <ac:spMkLst>
            <pc:docMk/>
            <pc:sldMk cId="4282825270" sldId="265"/>
            <ac:spMk id="10" creationId="{E17DB3AA-41C2-4F92-885E-E4F165C4C7D3}"/>
          </ac:spMkLst>
        </pc:spChg>
        <pc:spChg chg="add mod">
          <ac:chgData name="Phaklides, Nicodemus O." userId="S::phaklidn@my.erau.edu::dbdc005b-b0bc-4bdb-b62f-b0326037ac42" providerId="AD" clId="Web-{382F0350-B606-AC22-4071-81675D4F01B7}" dt="2021-04-09T06:50:17.015" v="761" actId="1076"/>
          <ac:spMkLst>
            <pc:docMk/>
            <pc:sldMk cId="4282825270" sldId="265"/>
            <ac:spMk id="12" creationId="{A5D4A5F8-A618-4893-B155-DF0861551822}"/>
          </ac:spMkLst>
        </pc:spChg>
        <pc:picChg chg="add mod ord modCrop">
          <ac:chgData name="Phaklides, Nicodemus O." userId="S::phaklidn@my.erau.edu::dbdc005b-b0bc-4bdb-b62f-b0326037ac42" providerId="AD" clId="Web-{382F0350-B606-AC22-4071-81675D4F01B7}" dt="2021-04-09T06:49:42.310" v="756" actId="1076"/>
          <ac:picMkLst>
            <pc:docMk/>
            <pc:sldMk cId="4282825270" sldId="265"/>
            <ac:picMk id="4" creationId="{1A5F924C-C722-40CD-B3E9-7845E042076A}"/>
          </ac:picMkLst>
        </pc:picChg>
        <pc:cxnChg chg="add mod">
          <ac:chgData name="Phaklides, Nicodemus O." userId="S::phaklidn@my.erau.edu::dbdc005b-b0bc-4bdb-b62f-b0326037ac42" providerId="AD" clId="Web-{382F0350-B606-AC22-4071-81675D4F01B7}" dt="2021-04-09T05:42:51.709" v="578"/>
          <ac:cxnSpMkLst>
            <pc:docMk/>
            <pc:sldMk cId="4282825270" sldId="265"/>
            <ac:cxnSpMk id="3" creationId="{BBA262AC-160B-4FBD-A51F-E4482C85540B}"/>
          </ac:cxnSpMkLst>
        </pc:cxnChg>
        <pc:cxnChg chg="add mod">
          <ac:chgData name="Phaklides, Nicodemus O." userId="S::phaklidn@my.erau.edu::dbdc005b-b0bc-4bdb-b62f-b0326037ac42" providerId="AD" clId="Web-{382F0350-B606-AC22-4071-81675D4F01B7}" dt="2021-04-09T06:32:27.233" v="709"/>
          <ac:cxnSpMkLst>
            <pc:docMk/>
            <pc:sldMk cId="4282825270" sldId="265"/>
            <ac:cxnSpMk id="7" creationId="{3E873CEF-F6F7-4715-B9B8-A6B8D1E6492D}"/>
          </ac:cxnSpMkLst>
        </pc:cxnChg>
        <pc:cxnChg chg="add del mod">
          <ac:chgData name="Phaklides, Nicodemus O." userId="S::phaklidn@my.erau.edu::dbdc005b-b0bc-4bdb-b62f-b0326037ac42" providerId="AD" clId="Web-{382F0350-B606-AC22-4071-81675D4F01B7}" dt="2021-04-09T06:34:02.379" v="735"/>
          <ac:cxnSpMkLst>
            <pc:docMk/>
            <pc:sldMk cId="4282825270" sldId="265"/>
            <ac:cxnSpMk id="8" creationId="{89BC5DB5-0AD8-476D-9023-9CB793746638}"/>
          </ac:cxnSpMkLst>
        </pc:cxnChg>
        <pc:cxnChg chg="add mod">
          <ac:chgData name="Phaklides, Nicodemus O." userId="S::phaklidn@my.erau.edu::dbdc005b-b0bc-4bdb-b62f-b0326037ac42" providerId="AD" clId="Web-{382F0350-B606-AC22-4071-81675D4F01B7}" dt="2021-04-09T06:50:12.140" v="759" actId="14100"/>
          <ac:cxnSpMkLst>
            <pc:docMk/>
            <pc:sldMk cId="4282825270" sldId="265"/>
            <ac:cxnSpMk id="11" creationId="{7779B6B7-1927-4C32-BEE0-350F4CF291A3}"/>
          </ac:cxnSpMkLst>
        </pc:cxnChg>
      </pc:sldChg>
      <pc:sldChg chg="addSp delSp modSp add replId">
        <pc:chgData name="Phaklides, Nicodemus O." userId="S::phaklidn@my.erau.edu::dbdc005b-b0bc-4bdb-b62f-b0326037ac42" providerId="AD" clId="Web-{382F0350-B606-AC22-4071-81675D4F01B7}" dt="2021-04-09T06:24:39.189" v="659" actId="1076"/>
        <pc:sldMkLst>
          <pc:docMk/>
          <pc:sldMk cId="2381046393" sldId="266"/>
        </pc:sldMkLst>
        <pc:spChg chg="add del mod">
          <ac:chgData name="Phaklides, Nicodemus O." userId="S::phaklidn@my.erau.edu::dbdc005b-b0bc-4bdb-b62f-b0326037ac42" providerId="AD" clId="Web-{382F0350-B606-AC22-4071-81675D4F01B7}" dt="2021-04-09T06:24:08.672" v="653"/>
          <ac:spMkLst>
            <pc:docMk/>
            <pc:sldMk cId="2381046393" sldId="266"/>
            <ac:spMk id="4" creationId="{2287277D-8F00-4D45-ACA5-420BC52FA129}"/>
          </ac:spMkLst>
        </pc:spChg>
        <pc:spChg chg="add del mod">
          <ac:chgData name="Phaklides, Nicodemus O." userId="S::phaklidn@my.erau.edu::dbdc005b-b0bc-4bdb-b62f-b0326037ac42" providerId="AD" clId="Web-{382F0350-B606-AC22-4071-81675D4F01B7}" dt="2021-04-09T03:58:13.476" v="456"/>
          <ac:spMkLst>
            <pc:docMk/>
            <pc:sldMk cId="2381046393" sldId="266"/>
            <ac:spMk id="5" creationId="{B2CBCE18-8150-47A7-9814-E9238C65732F}"/>
          </ac:spMkLst>
        </pc:spChg>
        <pc:spChg chg="add mod ord">
          <ac:chgData name="Phaklides, Nicodemus O." userId="S::phaklidn@my.erau.edu::dbdc005b-b0bc-4bdb-b62f-b0326037ac42" providerId="AD" clId="Web-{382F0350-B606-AC22-4071-81675D4F01B7}" dt="2021-04-09T03:58:55.525" v="472"/>
          <ac:spMkLst>
            <pc:docMk/>
            <pc:sldMk cId="2381046393" sldId="266"/>
            <ac:spMk id="7" creationId="{2E93C1C6-67A2-4C1A-BC89-E101B95AA11C}"/>
          </ac:spMkLst>
        </pc:spChg>
        <pc:picChg chg="del">
          <ac:chgData name="Phaklides, Nicodemus O." userId="S::phaklidn@my.erau.edu::dbdc005b-b0bc-4bdb-b62f-b0326037ac42" providerId="AD" clId="Web-{382F0350-B606-AC22-4071-81675D4F01B7}" dt="2021-04-09T03:58:06.038" v="455"/>
          <ac:picMkLst>
            <pc:docMk/>
            <pc:sldMk cId="2381046393" sldId="266"/>
            <ac:picMk id="4" creationId="{1A5F924C-C722-40CD-B3E9-7845E042076A}"/>
          </ac:picMkLst>
        </pc:picChg>
        <pc:picChg chg="add mod ord">
          <ac:chgData name="Phaklides, Nicodemus O." userId="S::phaklidn@my.erau.edu::dbdc005b-b0bc-4bdb-b62f-b0326037ac42" providerId="AD" clId="Web-{382F0350-B606-AC22-4071-81675D4F01B7}" dt="2021-04-09T06:24:39.189" v="659" actId="1076"/>
          <ac:picMkLst>
            <pc:docMk/>
            <pc:sldMk cId="2381046393" sldId="266"/>
            <ac:picMk id="5" creationId="{0DF42055-5478-4266-934C-E136155D5D50}"/>
          </ac:picMkLst>
        </pc:picChg>
        <pc:picChg chg="add del mod ord">
          <ac:chgData name="Phaklides, Nicodemus O." userId="S::phaklidn@my.erau.edu::dbdc005b-b0bc-4bdb-b62f-b0326037ac42" providerId="AD" clId="Web-{382F0350-B606-AC22-4071-81675D4F01B7}" dt="2021-04-09T06:23:51.774" v="652"/>
          <ac:picMkLst>
            <pc:docMk/>
            <pc:sldMk cId="2381046393" sldId="266"/>
            <ac:picMk id="6" creationId="{F4E8F9B5-71B2-4C5D-8E5E-68CF3A259893}"/>
          </ac:picMkLst>
        </pc:picChg>
      </pc:sldChg>
      <pc:sldChg chg="addSp delSp modSp new">
        <pc:chgData name="Phaklides, Nicodemus O." userId="S::phaklidn@my.erau.edu::dbdc005b-b0bc-4bdb-b62f-b0326037ac42" providerId="AD" clId="Web-{382F0350-B606-AC22-4071-81675D4F01B7}" dt="2021-04-09T04:12:59.869" v="506" actId="1076"/>
        <pc:sldMkLst>
          <pc:docMk/>
          <pc:sldMk cId="2109209025" sldId="267"/>
        </pc:sldMkLst>
        <pc:spChg chg="mod">
          <ac:chgData name="Phaklides, Nicodemus O." userId="S::phaklidn@my.erau.edu::dbdc005b-b0bc-4bdb-b62f-b0326037ac42" providerId="AD" clId="Web-{382F0350-B606-AC22-4071-81675D4F01B7}" dt="2021-04-09T04:11:32.474" v="488" actId="20577"/>
          <ac:spMkLst>
            <pc:docMk/>
            <pc:sldMk cId="2109209025" sldId="267"/>
            <ac:spMk id="2" creationId="{E0FC1184-3ECC-4787-86A0-F98259B8060D}"/>
          </ac:spMkLst>
        </pc:spChg>
        <pc:spChg chg="del">
          <ac:chgData name="Phaklides, Nicodemus O." userId="S::phaklidn@my.erau.edu::dbdc005b-b0bc-4bdb-b62f-b0326037ac42" providerId="AD" clId="Web-{382F0350-B606-AC22-4071-81675D4F01B7}" dt="2021-04-09T04:11:09.691" v="479"/>
          <ac:spMkLst>
            <pc:docMk/>
            <pc:sldMk cId="2109209025" sldId="267"/>
            <ac:spMk id="3" creationId="{393134D7-3B64-44EC-AC33-B44005EEC598}"/>
          </ac:spMkLst>
        </pc:spChg>
        <pc:picChg chg="add mod modCrop">
          <ac:chgData name="Phaklides, Nicodemus O." userId="S::phaklidn@my.erau.edu::dbdc005b-b0bc-4bdb-b62f-b0326037ac42" providerId="AD" clId="Web-{382F0350-B606-AC22-4071-81675D4F01B7}" dt="2021-04-09T04:12:59.869" v="506" actId="1076"/>
          <ac:picMkLst>
            <pc:docMk/>
            <pc:sldMk cId="2109209025" sldId="267"/>
            <ac:picMk id="4" creationId="{FC0A3FCF-3EEC-498B-B0AA-BF7169B905D3}"/>
          </ac:picMkLst>
        </pc:picChg>
      </pc:sldChg>
      <pc:sldChg chg="addSp delSp modSp new">
        <pc:chgData name="Phaklides, Nicodemus O." userId="S::phaklidn@my.erau.edu::dbdc005b-b0bc-4bdb-b62f-b0326037ac42" providerId="AD" clId="Web-{382F0350-B606-AC22-4071-81675D4F01B7}" dt="2021-04-09T05:52:31.649" v="622" actId="14100"/>
        <pc:sldMkLst>
          <pc:docMk/>
          <pc:sldMk cId="1187928197" sldId="268"/>
        </pc:sldMkLst>
        <pc:spChg chg="mod">
          <ac:chgData name="Phaklides, Nicodemus O." userId="S::phaklidn@my.erau.edu::dbdc005b-b0bc-4bdb-b62f-b0326037ac42" providerId="AD" clId="Web-{382F0350-B606-AC22-4071-81675D4F01B7}" dt="2021-04-09T04:27:25.897" v="541" actId="20577"/>
          <ac:spMkLst>
            <pc:docMk/>
            <pc:sldMk cId="1187928197" sldId="268"/>
            <ac:spMk id="2" creationId="{305C2E4A-D8D2-47C5-BC62-87C5F58830EB}"/>
          </ac:spMkLst>
        </pc:spChg>
        <pc:spChg chg="del mod">
          <ac:chgData name="Phaklides, Nicodemus O." userId="S::phaklidn@my.erau.edu::dbdc005b-b0bc-4bdb-b62f-b0326037ac42" providerId="AD" clId="Web-{382F0350-B606-AC22-4071-81675D4F01B7}" dt="2021-04-09T04:16:48.912" v="517"/>
          <ac:spMkLst>
            <pc:docMk/>
            <pc:sldMk cId="1187928197" sldId="268"/>
            <ac:spMk id="3" creationId="{9351D50B-7A98-47B1-886C-3F6F12146581}"/>
          </ac:spMkLst>
        </pc:spChg>
        <pc:spChg chg="add mod">
          <ac:chgData name="Phaklides, Nicodemus O." userId="S::phaklidn@my.erau.edu::dbdc005b-b0bc-4bdb-b62f-b0326037ac42" providerId="AD" clId="Web-{382F0350-B606-AC22-4071-81675D4F01B7}" dt="2021-04-09T05:52:31.649" v="622" actId="14100"/>
          <ac:spMkLst>
            <pc:docMk/>
            <pc:sldMk cId="1187928197" sldId="268"/>
            <ac:spMk id="3" creationId="{DA349840-CC58-4397-93DD-26933481064B}"/>
          </ac:spMkLst>
        </pc:spChg>
        <pc:spChg chg="add mod">
          <ac:chgData name="Phaklides, Nicodemus O." userId="S::phaklidn@my.erau.edu::dbdc005b-b0bc-4bdb-b62f-b0326037ac42" providerId="AD" clId="Web-{382F0350-B606-AC22-4071-81675D4F01B7}" dt="2021-04-09T04:18:44.542" v="538" actId="14100"/>
          <ac:spMkLst>
            <pc:docMk/>
            <pc:sldMk cId="1187928197" sldId="268"/>
            <ac:spMk id="6" creationId="{E351A84F-6912-4B95-96AD-F42C35F5C7B0}"/>
          </ac:spMkLst>
        </pc:spChg>
        <pc:picChg chg="add mod ord">
          <ac:chgData name="Phaklides, Nicodemus O." userId="S::phaklidn@my.erau.edu::dbdc005b-b0bc-4bdb-b62f-b0326037ac42" providerId="AD" clId="Web-{382F0350-B606-AC22-4071-81675D4F01B7}" dt="2021-04-09T04:17:04.209" v="523" actId="1076"/>
          <ac:picMkLst>
            <pc:docMk/>
            <pc:sldMk cId="1187928197" sldId="268"/>
            <ac:picMk id="4" creationId="{C85A480C-FFE4-4EC7-B9CE-1BD674F9F3A8}"/>
          </ac:picMkLst>
        </pc:picChg>
        <pc:cxnChg chg="add del mod">
          <ac:chgData name="Phaklides, Nicodemus O." userId="S::phaklidn@my.erau.edu::dbdc005b-b0bc-4bdb-b62f-b0326037ac42" providerId="AD" clId="Web-{382F0350-B606-AC22-4071-81675D4F01B7}" dt="2021-04-09T04:18:21.401" v="530"/>
          <ac:cxnSpMkLst>
            <pc:docMk/>
            <pc:sldMk cId="1187928197" sldId="268"/>
            <ac:cxnSpMk id="5" creationId="{0EBF6E57-983E-4F41-9C90-7DAABE9EE1C7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6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3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31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64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2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9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0724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9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886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602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wjwNxj38OQ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42760"/>
            <a:ext cx="7433708" cy="33146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ERAU ASCEND 2021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Arizona space Grant symposium | April 17, 2021</a:t>
            </a:r>
          </a:p>
        </p:txBody>
      </p:sp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CBFCE440-39A3-4F84-BF82-A91A1E19E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605" y="3804419"/>
            <a:ext cx="2095500" cy="2095500"/>
          </a:xfrm>
          <a:prstGeom prst="rect">
            <a:avLst/>
          </a:prstGeom>
        </p:spPr>
      </p:pic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9E76145-017B-4429-8E64-BA4959A16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402" y="577656"/>
            <a:ext cx="1849244" cy="246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C2E4A-D8D2-47C5-BC62-87C5F588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Points of failure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5A480C-FFE4-4EC7-B9CE-1BD674F9F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994255" y="1690523"/>
            <a:ext cx="2395406" cy="3178728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E351A84F-6912-4B95-96AD-F42C35F5C7B0}"/>
              </a:ext>
            </a:extLst>
          </p:cNvPr>
          <p:cNvSpPr/>
          <p:nvPr/>
        </p:nvSpPr>
        <p:spPr>
          <a:xfrm rot="19920000">
            <a:off x="1793383" y="2420187"/>
            <a:ext cx="829888" cy="18766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840-CC58-4397-93DD-26933481064B}"/>
              </a:ext>
            </a:extLst>
          </p:cNvPr>
          <p:cNvSpPr txBox="1">
            <a:spLocks/>
          </p:cNvSpPr>
          <p:nvPr/>
        </p:nvSpPr>
        <p:spPr>
          <a:xfrm>
            <a:off x="4260228" y="4720371"/>
            <a:ext cx="3175068" cy="1352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This meant that an exterior power supply module had to be incorporated</a:t>
            </a:r>
          </a:p>
          <a:p>
            <a:pPr marL="305435" indent="-305435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6A7107D-492D-4AA3-A480-C764B55A7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766" y="2084349"/>
            <a:ext cx="3235712" cy="242910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5BE8C01-246A-4506-A727-A149BEDB0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229" y="2084349"/>
            <a:ext cx="3235712" cy="242910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BA42B8-150B-473D-8E68-4D482F1D7EA3}"/>
              </a:ext>
            </a:extLst>
          </p:cNvPr>
          <p:cNvSpPr txBox="1">
            <a:spLocks/>
          </p:cNvSpPr>
          <p:nvPr/>
        </p:nvSpPr>
        <p:spPr>
          <a:xfrm>
            <a:off x="747593" y="4850469"/>
            <a:ext cx="3175068" cy="1352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 capacitor on the power supply blew up during testing, rendering the entire module inoperable.</a:t>
            </a:r>
          </a:p>
          <a:p>
            <a:pPr marL="305435" indent="-305435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08CFFD-159D-4E10-AEA1-B2A8ACE81B1A}"/>
              </a:ext>
            </a:extLst>
          </p:cNvPr>
          <p:cNvSpPr txBox="1">
            <a:spLocks/>
          </p:cNvSpPr>
          <p:nvPr/>
        </p:nvSpPr>
        <p:spPr>
          <a:xfrm>
            <a:off x="7958715" y="4673907"/>
            <a:ext cx="3175068" cy="1352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External power supply had to be routed into the pin header, inherently flimsy connection.</a:t>
            </a:r>
          </a:p>
          <a:p>
            <a:pPr marL="305435" indent="-305435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40D7E6F-D1A9-43FD-A601-E0B35FA9E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7937" y="4991681"/>
            <a:ext cx="1180172" cy="1567444"/>
          </a:xfrm>
          <a:prstGeom prst="rect">
            <a:avLst/>
          </a:prstGeom>
        </p:spPr>
      </p:pic>
      <p:pic>
        <p:nvPicPr>
          <p:cNvPr id="13" name="Picture 1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D73A16D-0436-4361-B256-094BDF9C6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6200" y="4993463"/>
            <a:ext cx="1547234" cy="1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9C7B7-6B40-4622-829E-CF8DACD77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5F424-71B6-419A-BA6A-8D4DC8FF8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Overall, the payload was a success</a:t>
            </a:r>
          </a:p>
          <a:p>
            <a:pPr marL="305435" indent="-305435"/>
            <a:r>
              <a:rPr lang="en-US" dirty="0"/>
              <a:t>Heat Transfer Experiment yielded good results</a:t>
            </a:r>
          </a:p>
          <a:p>
            <a:pPr marL="629920" lvl="1" indent="-305435"/>
            <a:r>
              <a:rPr lang="en-US" dirty="0"/>
              <a:t>With enough insulation, active heating is not required</a:t>
            </a:r>
          </a:p>
          <a:p>
            <a:pPr marL="629920" lvl="1" indent="-305435"/>
            <a:r>
              <a:rPr lang="en-US" dirty="0"/>
              <a:t>A lack of atmosphere for convection allows payloads to heat up near space</a:t>
            </a:r>
          </a:p>
          <a:p>
            <a:pPr marL="899795" lvl="2" indent="-269875"/>
            <a:r>
              <a:rPr lang="en-US" dirty="0"/>
              <a:t>Cooling solutions are more important to focus on (high-altitude and recovery)</a:t>
            </a:r>
          </a:p>
          <a:p>
            <a:pPr marL="305435" indent="-305435"/>
            <a:r>
              <a:rPr lang="en-US" dirty="0"/>
              <a:t>Failures have given important insights on</a:t>
            </a:r>
          </a:p>
          <a:p>
            <a:pPr marL="629920" lvl="1" indent="-305435"/>
            <a:r>
              <a:rPr lang="en-US" dirty="0"/>
              <a:t>Payload structure design</a:t>
            </a:r>
          </a:p>
          <a:p>
            <a:pPr marL="629920" lvl="1" indent="-305435"/>
            <a:r>
              <a:rPr lang="en-US" dirty="0"/>
              <a:t>PCB design</a:t>
            </a:r>
          </a:p>
          <a:p>
            <a:pPr marL="629920" lvl="1" indent="-305435"/>
            <a:r>
              <a:rPr lang="en-US" dirty="0"/>
              <a:t>Integration</a:t>
            </a:r>
          </a:p>
          <a:p>
            <a:pPr marL="629920" lvl="1" indent="-305435"/>
            <a:r>
              <a:rPr lang="en-US" dirty="0"/>
              <a:t>Testing</a:t>
            </a:r>
          </a:p>
          <a:p>
            <a:pPr marL="629920" lvl="1" indent="-305435"/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86BEB63-9CFD-42DA-95FC-758CC8E6B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937" y="4991681"/>
            <a:ext cx="1180172" cy="1567444"/>
          </a:xfrm>
          <a:prstGeom prst="rect">
            <a:avLst/>
          </a:prstGeom>
        </p:spPr>
      </p:pic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31876C71-7577-4CBE-96D8-DAC053EC0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200" y="4993463"/>
            <a:ext cx="1547234" cy="1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09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1770-6AD9-4CE4-9D27-48C6D47F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5E0BC-BABB-46DD-8EC5-1019D6B09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Mentor</a:t>
            </a:r>
          </a:p>
          <a:p>
            <a:pPr marL="305435" indent="-305435">
              <a:buFont typeface="Wingdings 2"/>
              <a:buChar char=""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Dr. Douglas Isenberg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Ground Support: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Xander Pickard 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Jack Crabtree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ASNR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B15B5A2-27C3-4F7B-A1AC-24E1FA25D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937" y="4991681"/>
            <a:ext cx="1180172" cy="1567444"/>
          </a:xfrm>
          <a:prstGeom prst="rect">
            <a:avLst/>
          </a:prstGeom>
        </p:spPr>
      </p:pic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61EC632F-0AA8-4E45-9953-171F71843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200" y="4993463"/>
            <a:ext cx="1547234" cy="1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75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F73DBAE-3F2A-4686-9932-5E4244F9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912" y="2259632"/>
            <a:ext cx="1607635" cy="2134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EF6F83-E111-4C3D-BC57-531E0E64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960" y="1507414"/>
            <a:ext cx="7295507" cy="37033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chemeClr val="accent1"/>
                </a:solidFill>
              </a:rPr>
              <a:t>Thank you!</a:t>
            </a:r>
          </a:p>
        </p:txBody>
      </p:sp>
      <p:pic>
        <p:nvPicPr>
          <p:cNvPr id="4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BA5126FB-800A-423B-B958-EC5E140FA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21" y="2301638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58B2-87DF-42F9-B2FB-FD760DC7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ELECTRONICS and software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CC7158B-977E-43C0-9EEF-6A13FDD12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74" r="14320" b="-319"/>
          <a:stretch/>
        </p:blipFill>
        <p:spPr>
          <a:xfrm>
            <a:off x="6192082" y="1981203"/>
            <a:ext cx="3453870" cy="369005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AEB2F0-DFCD-4153-AC7D-02A81F98084B}"/>
              </a:ext>
            </a:extLst>
          </p:cNvPr>
          <p:cNvSpPr txBox="1"/>
          <p:nvPr/>
        </p:nvSpPr>
        <p:spPr>
          <a:xfrm>
            <a:off x="434939" y="1890444"/>
            <a:ext cx="586323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The payload uses a BeagleBone Green as its microcontroller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 custom PCB cape handles all of the sensors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32 analog inputs are condensed via two 16:1 MUXs into AIN0 and AIN1 of the BeagleBone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Adafruit sensors communicate via UART/I2C</a:t>
            </a:r>
          </a:p>
          <a:p>
            <a:pPr marL="742950" lvl="1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Software is written in Python 3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Main loop saves all sensor data to a 32GB SD-Card every second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3B94E89-9B23-4975-BABE-80ADEE33F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937" y="4991681"/>
            <a:ext cx="1180172" cy="1567444"/>
          </a:xfrm>
          <a:prstGeom prst="rect">
            <a:avLst/>
          </a:prstGeom>
        </p:spPr>
      </p:pic>
      <p:pic>
        <p:nvPicPr>
          <p:cNvPr id="9" name="Picture 8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B1818B89-BDF8-471A-8EDF-FFDA4832A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200" y="4993463"/>
            <a:ext cx="1547234" cy="1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35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8E17-A2F4-4F1C-8939-978E2B0B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16793DC-1DF5-4E72-A72C-170DB232E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8923" y="1849579"/>
            <a:ext cx="3681045" cy="2701643"/>
          </a:xfr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F705040-387D-4488-8B77-4E01A6B7B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26" t="27746" r="42075" b="37765"/>
          <a:stretch/>
        </p:blipFill>
        <p:spPr>
          <a:xfrm>
            <a:off x="5162271" y="3913062"/>
            <a:ext cx="3835434" cy="269536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E0212D-9613-46E1-A640-93D855624A1B}"/>
              </a:ext>
            </a:extLst>
          </p:cNvPr>
          <p:cNvCxnSpPr/>
          <p:nvPr/>
        </p:nvCxnSpPr>
        <p:spPr>
          <a:xfrm>
            <a:off x="5509847" y="5222630"/>
            <a:ext cx="2579076" cy="17794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7E948A8-13AD-44FC-B529-3F3EACB33E30}"/>
              </a:ext>
            </a:extLst>
          </p:cNvPr>
          <p:cNvSpPr txBox="1"/>
          <p:nvPr/>
        </p:nvSpPr>
        <p:spPr>
          <a:xfrm>
            <a:off x="342900" y="2081212"/>
            <a:ext cx="484588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/>
              <a:t>10 in by 10 in foam box</a:t>
            </a:r>
          </a:p>
          <a:p>
            <a:pPr marL="800100" lvl="1" indent="-342900">
              <a:buFont typeface="Arial"/>
              <a:buChar char="•"/>
            </a:pPr>
            <a:r>
              <a:rPr lang="en-US"/>
              <a:t>2.616lb</a:t>
            </a:r>
          </a:p>
          <a:p>
            <a:pPr marL="342900" indent="-342900">
              <a:buFont typeface="Arial"/>
              <a:buChar char="•"/>
            </a:pPr>
            <a:r>
              <a:rPr lang="en-US"/>
              <a:t>Thermal vent on side to cool payload when landed</a:t>
            </a: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/>
              <a:t>Servo pulls a hole in the side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The servo is set to go off when altitude hasn’t changed and T&gt;4hr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GoPro is imbedded into the foam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Solar panels are glued onto the exterior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Lid is attached by Velcro and nut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A758720-CFBD-406E-8DB3-C4849C720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937" y="4991681"/>
            <a:ext cx="1180172" cy="1567444"/>
          </a:xfrm>
          <a:prstGeom prst="rect">
            <a:avLst/>
          </a:prstGeom>
        </p:spPr>
      </p:pic>
      <p:pic>
        <p:nvPicPr>
          <p:cNvPr id="6" name="Picture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BDCBD71-3BEA-4E46-9814-8FF4160BE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6200" y="4993463"/>
            <a:ext cx="1547234" cy="1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14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CF265-E11A-462F-93C2-836C5CE7D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17" y="666568"/>
            <a:ext cx="8983489" cy="1000978"/>
          </a:xfrm>
        </p:spPr>
        <p:txBody>
          <a:bodyPr>
            <a:normAutofit/>
          </a:bodyPr>
          <a:lstStyle/>
          <a:p>
            <a:r>
              <a:rPr lang="en-US"/>
              <a:t>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7CC27-60FA-4BE2-AFD2-74B02AB68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574" y="2091894"/>
            <a:ext cx="8983489" cy="45558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Members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</a:rPr>
              <a:t>Nicodemus </a:t>
            </a:r>
            <a:r>
              <a:rPr lang="en-US" dirty="0" err="1">
                <a:solidFill>
                  <a:schemeClr val="tx1"/>
                </a:solidFill>
              </a:rPr>
              <a:t>Phaklides</a:t>
            </a:r>
            <a:r>
              <a:rPr lang="en-US" dirty="0">
                <a:solidFill>
                  <a:schemeClr val="tx1"/>
                </a:solidFill>
              </a:rPr>
              <a:t> – Team Lead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</a:rPr>
              <a:t>Zach Howe – Integration Lead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</a:rPr>
              <a:t>Michael Lauber – Structures Lead</a:t>
            </a:r>
          </a:p>
          <a:p>
            <a:pPr marL="305435" indent="-305435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Mentor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</a:rPr>
              <a:t>Dr. Douglas Isenberg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33DBEA2-0E7B-4A38-95FD-94B829D7B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937" y="4991681"/>
            <a:ext cx="1180172" cy="1567444"/>
          </a:xfrm>
          <a:prstGeom prst="rect">
            <a:avLst/>
          </a:prstGeom>
        </p:spPr>
      </p:pic>
      <p:pic>
        <p:nvPicPr>
          <p:cNvPr id="6" name="Picture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4E431142-DE29-4AA9-B683-3449EC010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200" y="4993463"/>
            <a:ext cx="1547234" cy="1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95CA1-3343-4E54-99D9-071A1311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Payload Overview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B04AD73-B0C1-4D1E-8B9B-19B6F8124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482" y="2171933"/>
            <a:ext cx="4394475" cy="32972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B60A7C-CCAA-4EA5-A403-9F68216FBB71}"/>
              </a:ext>
            </a:extLst>
          </p:cNvPr>
          <p:cNvSpPr txBox="1"/>
          <p:nvPr/>
        </p:nvSpPr>
        <p:spPr>
          <a:xfrm>
            <a:off x="434939" y="1890444"/>
            <a:ext cx="404459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Goals: 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Study heat transfer within a high-altitude balloon payload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Develop a thermally stable, modular system that future experiments can be based on</a:t>
            </a:r>
          </a:p>
          <a:p>
            <a:endParaRPr lang="en-US" dirty="0"/>
          </a:p>
          <a:p>
            <a:pPr>
              <a:buFont typeface="Arial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/>
              <a:t>Resolve attitude and position for the payload in flight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Record video of flight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8D353E5-2C4D-4DAD-ACDF-49FF86011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937" y="4991681"/>
            <a:ext cx="1180172" cy="1567444"/>
          </a:xfrm>
          <a:prstGeom prst="rect">
            <a:avLst/>
          </a:prstGeom>
        </p:spPr>
      </p:pic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E980D6D3-8287-445A-AF5B-DA5F9CB89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200" y="4993463"/>
            <a:ext cx="1547234" cy="1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6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F8303-79D2-42AD-AC75-0BA134318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HEAT TRANSFER Experiment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C739795-A8E1-4D0C-A1BD-3389BE7E7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2947" y="1893151"/>
            <a:ext cx="6011399" cy="446811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51D708-170B-40D9-B6B5-B8963BA71E96}"/>
              </a:ext>
            </a:extLst>
          </p:cNvPr>
          <p:cNvSpPr txBox="1"/>
          <p:nvPr/>
        </p:nvSpPr>
        <p:spPr>
          <a:xfrm>
            <a:off x="434939" y="1890444"/>
            <a:ext cx="3821072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26 thermistors are used to measure temperature around the craft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Two temperature sensors on the board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IMU and Altimeter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78550C-6BAC-42EA-AC61-401D99540357}"/>
              </a:ext>
            </a:extLst>
          </p:cNvPr>
          <p:cNvSpPr/>
          <p:nvPr/>
        </p:nvSpPr>
        <p:spPr>
          <a:xfrm>
            <a:off x="8095673" y="3733932"/>
            <a:ext cx="36576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0</a:t>
            </a: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76DA81C-560A-4CBA-863F-A822634093F5}"/>
              </a:ext>
            </a:extLst>
          </p:cNvPr>
          <p:cNvSpPr/>
          <p:nvPr/>
        </p:nvSpPr>
        <p:spPr>
          <a:xfrm>
            <a:off x="10168312" y="5237612"/>
            <a:ext cx="36576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1</a:t>
            </a: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ED3988-5138-46F4-91D6-28373D97050A}"/>
              </a:ext>
            </a:extLst>
          </p:cNvPr>
          <p:cNvSpPr/>
          <p:nvPr/>
        </p:nvSpPr>
        <p:spPr>
          <a:xfrm>
            <a:off x="10168311" y="3794891"/>
            <a:ext cx="36576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2</a:t>
            </a: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7E1010-BD0D-4C68-A570-ADD3BF21DB95}"/>
              </a:ext>
            </a:extLst>
          </p:cNvPr>
          <p:cNvSpPr/>
          <p:nvPr/>
        </p:nvSpPr>
        <p:spPr>
          <a:xfrm>
            <a:off x="7414951" y="3764411"/>
            <a:ext cx="36576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3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C5428-D150-4998-B993-D0343575CF77}"/>
              </a:ext>
            </a:extLst>
          </p:cNvPr>
          <p:cNvSpPr/>
          <p:nvPr/>
        </p:nvSpPr>
        <p:spPr>
          <a:xfrm>
            <a:off x="5769668" y="2556007"/>
            <a:ext cx="264160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509DF3-1495-4B1B-9606-8F77945E5486}"/>
              </a:ext>
            </a:extLst>
          </p:cNvPr>
          <p:cNvSpPr/>
          <p:nvPr/>
        </p:nvSpPr>
        <p:spPr>
          <a:xfrm>
            <a:off x="8786551" y="3225932"/>
            <a:ext cx="36576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4</a:t>
            </a: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9036F7-8824-4918-A399-BA0A44AB0151}"/>
              </a:ext>
            </a:extLst>
          </p:cNvPr>
          <p:cNvSpPr/>
          <p:nvPr/>
        </p:nvSpPr>
        <p:spPr>
          <a:xfrm>
            <a:off x="9101510" y="3581532"/>
            <a:ext cx="36576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5</a:t>
            </a: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AAB14A-B7B4-44C3-A691-8AC43F2FD15D}"/>
              </a:ext>
            </a:extLst>
          </p:cNvPr>
          <p:cNvSpPr/>
          <p:nvPr/>
        </p:nvSpPr>
        <p:spPr>
          <a:xfrm>
            <a:off x="8969430" y="4170812"/>
            <a:ext cx="36576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6</a:t>
            </a: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7A8845-4794-4BDC-848B-E75D2DADF0A8}"/>
              </a:ext>
            </a:extLst>
          </p:cNvPr>
          <p:cNvSpPr/>
          <p:nvPr/>
        </p:nvSpPr>
        <p:spPr>
          <a:xfrm>
            <a:off x="9284390" y="4241932"/>
            <a:ext cx="36576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7</a:t>
            </a: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54B00F-596A-49DA-A4A8-5DC2975E7890}"/>
              </a:ext>
            </a:extLst>
          </p:cNvPr>
          <p:cNvSpPr/>
          <p:nvPr/>
        </p:nvSpPr>
        <p:spPr>
          <a:xfrm>
            <a:off x="10605190" y="2799212"/>
            <a:ext cx="365760" cy="304800"/>
          </a:xfrm>
          <a:prstGeom prst="ellipse">
            <a:avLst/>
          </a:prstGeom>
          <a:solidFill>
            <a:srgbClr val="DB5F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8</a:t>
            </a: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C0813B6-68D7-49D2-A913-8D537CA13DC0}"/>
              </a:ext>
            </a:extLst>
          </p:cNvPr>
          <p:cNvSpPr/>
          <p:nvPr/>
        </p:nvSpPr>
        <p:spPr>
          <a:xfrm>
            <a:off x="7963590" y="2829692"/>
            <a:ext cx="365760" cy="304800"/>
          </a:xfrm>
          <a:prstGeom prst="ellipse">
            <a:avLst/>
          </a:prstGeom>
          <a:solidFill>
            <a:srgbClr val="DB5F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9</a:t>
            </a:r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BD24DF-03FC-4D26-9FDF-E22E8D52002F}"/>
              </a:ext>
            </a:extLst>
          </p:cNvPr>
          <p:cNvSpPr/>
          <p:nvPr/>
        </p:nvSpPr>
        <p:spPr>
          <a:xfrm>
            <a:off x="7668950" y="5440812"/>
            <a:ext cx="477520" cy="325120"/>
          </a:xfrm>
          <a:prstGeom prst="ellipse">
            <a:avLst/>
          </a:prstGeom>
          <a:solidFill>
            <a:srgbClr val="DB5F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6AD96F-5BBD-42D9-9AC5-AC66604F73D7}"/>
              </a:ext>
            </a:extLst>
          </p:cNvPr>
          <p:cNvSpPr/>
          <p:nvPr/>
        </p:nvSpPr>
        <p:spPr>
          <a:xfrm>
            <a:off x="10605189" y="5481451"/>
            <a:ext cx="477520" cy="325120"/>
          </a:xfrm>
          <a:prstGeom prst="ellipse">
            <a:avLst/>
          </a:prstGeom>
          <a:solidFill>
            <a:srgbClr val="DB5F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11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2F52EB-2E6C-4907-8243-A5DA64E8E7A9}"/>
              </a:ext>
            </a:extLst>
          </p:cNvPr>
          <p:cNvSpPr/>
          <p:nvPr/>
        </p:nvSpPr>
        <p:spPr>
          <a:xfrm>
            <a:off x="11082709" y="2108331"/>
            <a:ext cx="477520" cy="325120"/>
          </a:xfrm>
          <a:prstGeom prst="ellipse">
            <a:avLst/>
          </a:prstGeom>
          <a:solidFill>
            <a:srgbClr val="EDAE1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12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92C5FF0-5709-455B-9B67-A55C8C279B70}"/>
              </a:ext>
            </a:extLst>
          </p:cNvPr>
          <p:cNvSpPr/>
          <p:nvPr/>
        </p:nvSpPr>
        <p:spPr>
          <a:xfrm>
            <a:off x="7597829" y="2067691"/>
            <a:ext cx="477520" cy="325120"/>
          </a:xfrm>
          <a:prstGeom prst="ellipse">
            <a:avLst/>
          </a:prstGeom>
          <a:solidFill>
            <a:srgbClr val="EDAE1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13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EC13F21-DEF9-4518-8764-6E3F838EF040}"/>
              </a:ext>
            </a:extLst>
          </p:cNvPr>
          <p:cNvSpPr/>
          <p:nvPr/>
        </p:nvSpPr>
        <p:spPr>
          <a:xfrm>
            <a:off x="7120309" y="5847211"/>
            <a:ext cx="477520" cy="325120"/>
          </a:xfrm>
          <a:prstGeom prst="ellipse">
            <a:avLst/>
          </a:prstGeom>
          <a:solidFill>
            <a:srgbClr val="EDAE1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14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DB1AD7-D204-40E1-9BF7-64F599754229}"/>
              </a:ext>
            </a:extLst>
          </p:cNvPr>
          <p:cNvSpPr/>
          <p:nvPr/>
        </p:nvSpPr>
        <p:spPr>
          <a:xfrm>
            <a:off x="11377349" y="5765931"/>
            <a:ext cx="477520" cy="325120"/>
          </a:xfrm>
          <a:prstGeom prst="ellipse">
            <a:avLst/>
          </a:prstGeom>
          <a:solidFill>
            <a:srgbClr val="EDAE1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15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D50308-39F0-4C1F-B2A3-BAF6F7F47210}"/>
              </a:ext>
            </a:extLst>
          </p:cNvPr>
          <p:cNvSpPr/>
          <p:nvPr/>
        </p:nvSpPr>
        <p:spPr>
          <a:xfrm>
            <a:off x="9284389" y="2433451"/>
            <a:ext cx="477520" cy="32512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16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ECCD7D9-2627-454B-A004-2E1D01F870F3}"/>
              </a:ext>
            </a:extLst>
          </p:cNvPr>
          <p:cNvSpPr/>
          <p:nvPr/>
        </p:nvSpPr>
        <p:spPr>
          <a:xfrm>
            <a:off x="7780709" y="4241931"/>
            <a:ext cx="477520" cy="32512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17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E8A2D4-34E9-4834-B5B9-43E3BC574F93}"/>
              </a:ext>
            </a:extLst>
          </p:cNvPr>
          <p:cNvSpPr/>
          <p:nvPr/>
        </p:nvSpPr>
        <p:spPr>
          <a:xfrm>
            <a:off x="9284389" y="5522091"/>
            <a:ext cx="477520" cy="32512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18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85D994-7FC0-41EE-AB42-F549A3A62226}"/>
              </a:ext>
            </a:extLst>
          </p:cNvPr>
          <p:cNvSpPr/>
          <p:nvPr/>
        </p:nvSpPr>
        <p:spPr>
          <a:xfrm>
            <a:off x="10838869" y="3947291"/>
            <a:ext cx="477520" cy="32512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19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47DBB5B-7FB6-4F60-BAD0-6CB663EFEE91}"/>
              </a:ext>
            </a:extLst>
          </p:cNvPr>
          <p:cNvSpPr/>
          <p:nvPr/>
        </p:nvSpPr>
        <p:spPr>
          <a:xfrm>
            <a:off x="10056549" y="3144651"/>
            <a:ext cx="477520" cy="3251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20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4D6C9A2-F84E-4BBF-B53C-13EEEE8FF2B2}"/>
              </a:ext>
            </a:extLst>
          </p:cNvPr>
          <p:cNvSpPr/>
          <p:nvPr/>
        </p:nvSpPr>
        <p:spPr>
          <a:xfrm>
            <a:off x="8227749" y="3205610"/>
            <a:ext cx="477520" cy="3251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21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24C30BE-49A7-44DE-990C-F2CEDB8CB564}"/>
              </a:ext>
            </a:extLst>
          </p:cNvPr>
          <p:cNvSpPr/>
          <p:nvPr/>
        </p:nvSpPr>
        <p:spPr>
          <a:xfrm>
            <a:off x="8176949" y="4983610"/>
            <a:ext cx="477520" cy="3251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22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60875EC-9CAA-43CA-9570-2F0DB517A1B0}"/>
              </a:ext>
            </a:extLst>
          </p:cNvPr>
          <p:cNvSpPr/>
          <p:nvPr/>
        </p:nvSpPr>
        <p:spPr>
          <a:xfrm>
            <a:off x="10127669" y="4821050"/>
            <a:ext cx="477520" cy="3251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23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84F187E-3BB6-401A-829F-33B3D216549D}"/>
              </a:ext>
            </a:extLst>
          </p:cNvPr>
          <p:cNvSpPr/>
          <p:nvPr/>
        </p:nvSpPr>
        <p:spPr>
          <a:xfrm>
            <a:off x="9284389" y="3916810"/>
            <a:ext cx="477520" cy="32512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24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4DBEA47-5098-4A14-B0FC-86302FA131EC}"/>
              </a:ext>
            </a:extLst>
          </p:cNvPr>
          <p:cNvSpPr/>
          <p:nvPr/>
        </p:nvSpPr>
        <p:spPr>
          <a:xfrm>
            <a:off x="9233589" y="4546730"/>
            <a:ext cx="477520" cy="32512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/>
            <a:r>
              <a:rPr lang="en-US" sz="1100"/>
              <a:t>25</a:t>
            </a:r>
          </a:p>
        </p:txBody>
      </p:sp>
      <p:pic>
        <p:nvPicPr>
          <p:cNvPr id="40" name="Picture 40">
            <a:extLst>
              <a:ext uri="{FF2B5EF4-FFF2-40B4-BE49-F238E27FC236}">
                <a16:creationId xmlns:a16="http://schemas.microsoft.com/office/drawing/2014/main" id="{BD570507-66A8-4F68-99E5-FF3DB1C14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822" y="1889892"/>
            <a:ext cx="1849223" cy="4470400"/>
          </a:xfrm>
          <a:prstGeom prst="rect">
            <a:avLst/>
          </a:prstGeom>
        </p:spPr>
      </p:pic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560E7C9-5B2D-467C-AB77-086DD13D1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96" y="5000974"/>
            <a:ext cx="1180172" cy="1567444"/>
          </a:xfrm>
          <a:prstGeom prst="rect">
            <a:avLst/>
          </a:prstGeom>
        </p:spPr>
      </p:pic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49518FE6-2F49-4F98-B07B-519D94269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859" y="5002756"/>
            <a:ext cx="1547234" cy="1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2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82505-6FFD-44B8-B8D9-B29EB544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EXPERIMENTS</a:t>
            </a:r>
          </a:p>
        </p:txBody>
      </p:sp>
      <p:pic>
        <p:nvPicPr>
          <p:cNvPr id="6" name="Picture 6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3423C38A-C19F-4B6A-9D5B-430815E23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454" t="30341" r="19879" b="47841"/>
          <a:stretch/>
        </p:blipFill>
        <p:spPr>
          <a:xfrm rot="16200000">
            <a:off x="5996166" y="2406215"/>
            <a:ext cx="3897237" cy="278994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7BA67A-61DA-4D24-B73A-486955DA9D4A}"/>
              </a:ext>
            </a:extLst>
          </p:cNvPr>
          <p:cNvSpPr txBox="1"/>
          <p:nvPr/>
        </p:nvSpPr>
        <p:spPr>
          <a:xfrm>
            <a:off x="434939" y="1890444"/>
            <a:ext cx="586323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Position Resolution: 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Adafruit </a:t>
            </a:r>
            <a:r>
              <a:rPr lang="en-US" dirty="0">
                <a:ea typeface="+mn-lt"/>
                <a:cs typeface="+mn-lt"/>
              </a:rPr>
              <a:t>MTK3339 GPS</a:t>
            </a:r>
            <a:endParaRPr lang="en-US" dirty="0"/>
          </a:p>
          <a:p>
            <a:pPr marL="742950" indent="-285750">
              <a:buFont typeface="Arial"/>
              <a:buChar char="•"/>
            </a:pPr>
            <a:r>
              <a:rPr lang="en-US" dirty="0"/>
              <a:t>Adafruit MPL3115A2 Barometric Altimeter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7C21D-6711-4E7A-A6F4-F1FD5D211DE6}"/>
              </a:ext>
            </a:extLst>
          </p:cNvPr>
          <p:cNvSpPr txBox="1"/>
          <p:nvPr/>
        </p:nvSpPr>
        <p:spPr>
          <a:xfrm>
            <a:off x="434939" y="2896283"/>
            <a:ext cx="586323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Attitude Resolution: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Adafruit BNO055 Absolute Orientation IMU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External Solar Panels routed into ADC</a:t>
            </a:r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/>
              <a:t>A GoPro will be used to record video of the flight</a:t>
            </a:r>
          </a:p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722BB9-3447-46EE-98DF-78588EEB5A3C}"/>
              </a:ext>
            </a:extLst>
          </p:cNvPr>
          <p:cNvSpPr/>
          <p:nvPr/>
        </p:nvSpPr>
        <p:spPr>
          <a:xfrm>
            <a:off x="6767195" y="2708275"/>
            <a:ext cx="1178560" cy="792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4D34FB-50FD-4A00-AB24-7684E61D48D8}"/>
              </a:ext>
            </a:extLst>
          </p:cNvPr>
          <p:cNvSpPr/>
          <p:nvPr/>
        </p:nvSpPr>
        <p:spPr>
          <a:xfrm>
            <a:off x="7488554" y="3409315"/>
            <a:ext cx="762000" cy="741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C4C5E3-2A59-4625-8558-7AFADBD6B16A}"/>
              </a:ext>
            </a:extLst>
          </p:cNvPr>
          <p:cNvSpPr/>
          <p:nvPr/>
        </p:nvSpPr>
        <p:spPr>
          <a:xfrm>
            <a:off x="6838313" y="3449954"/>
            <a:ext cx="619760" cy="690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5EB1B9-5CEA-463A-88CC-8BAE6B78F8C0}"/>
              </a:ext>
            </a:extLst>
          </p:cNvPr>
          <p:cNvCxnSpPr/>
          <p:nvPr/>
        </p:nvCxnSpPr>
        <p:spPr>
          <a:xfrm>
            <a:off x="3568065" y="2343785"/>
            <a:ext cx="3464560" cy="3454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2DB757-31FB-4661-BB34-F67BA74989B5}"/>
              </a:ext>
            </a:extLst>
          </p:cNvPr>
          <p:cNvCxnSpPr>
            <a:cxnSpLocks/>
          </p:cNvCxnSpPr>
          <p:nvPr/>
        </p:nvCxnSpPr>
        <p:spPr>
          <a:xfrm>
            <a:off x="5285105" y="2628265"/>
            <a:ext cx="1524000" cy="863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707889-2DB9-45EF-B96D-3C0C514D5866}"/>
              </a:ext>
            </a:extLst>
          </p:cNvPr>
          <p:cNvCxnSpPr>
            <a:cxnSpLocks/>
          </p:cNvCxnSpPr>
          <p:nvPr/>
        </p:nvCxnSpPr>
        <p:spPr>
          <a:xfrm>
            <a:off x="5498465" y="3359785"/>
            <a:ext cx="2021840" cy="5892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286BBCE-018B-42FA-96F4-7ED17408B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937" y="4991681"/>
            <a:ext cx="1180172" cy="1567444"/>
          </a:xfrm>
          <a:prstGeom prst="rect">
            <a:avLst/>
          </a:prstGeom>
        </p:spPr>
      </p:pic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8EBAF0BD-8691-4522-8703-E8555DC40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200" y="4993463"/>
            <a:ext cx="1547234" cy="1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70C00-1324-4ED6-B5B2-B18DB227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C397-66E0-4CD4-8686-55C9A73AF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Failures: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</a:rPr>
              <a:t>GoPro battery was not charged enough to record inflight video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</a:rPr>
              <a:t>Microcontroller rebooted 3 times in flight</a:t>
            </a:r>
          </a:p>
          <a:p>
            <a:pPr marL="629920" lvl="1" indent="-305435"/>
            <a:r>
              <a:rPr lang="en-US" dirty="0">
                <a:solidFill>
                  <a:schemeClr val="tx1"/>
                </a:solidFill>
              </a:rPr>
              <a:t>57,000ft - peak - 46,000ft,    43,000ft – 24,000ft,   1,600ft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</a:rPr>
              <a:t>GPS could not achieve lock until landed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Successes: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</a:rPr>
              <a:t>Heat transfer experiment recorded excellent data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</a:rPr>
              <a:t>IMU and Altimeter data recorded nominally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</a:rPr>
              <a:t>Payload and all components recovered safely without damage</a:t>
            </a:r>
          </a:p>
          <a:p>
            <a:pPr marL="305435" indent="-305435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0159790-645F-40EE-8640-5B99668A1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444" y="2178269"/>
            <a:ext cx="2148469" cy="2849138"/>
          </a:xfrm>
          <a:prstGeom prst="rect">
            <a:avLst/>
          </a:prstGeom>
        </p:spPr>
      </p:pic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DF09123-E64D-4D32-ACA7-4759DFA9A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937" y="4991681"/>
            <a:ext cx="1180172" cy="1567444"/>
          </a:xfrm>
          <a:prstGeom prst="rect">
            <a:avLst/>
          </a:prstGeom>
        </p:spPr>
      </p:pic>
      <p:pic>
        <p:nvPicPr>
          <p:cNvPr id="8" name="Picture 7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070E4B1-014B-4B4C-ABE8-0F17CCE7A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200" y="4993463"/>
            <a:ext cx="1547234" cy="1565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6E91E4-F167-4D67-8ACA-EFE82696AE61}"/>
              </a:ext>
            </a:extLst>
          </p:cNvPr>
          <p:cNvSpPr txBox="1"/>
          <p:nvPr/>
        </p:nvSpPr>
        <p:spPr>
          <a:xfrm>
            <a:off x="6936059" y="5031059"/>
            <a:ext cx="344015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 dirty="0"/>
              <a:t>Image Credit: Xander Pickard</a:t>
            </a:r>
          </a:p>
        </p:txBody>
      </p:sp>
    </p:spTree>
    <p:extLst>
      <p:ext uri="{BB962C8B-B14F-4D97-AF65-F5344CB8AC3E}">
        <p14:creationId xmlns:p14="http://schemas.microsoft.com/office/powerpoint/2010/main" val="3452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723C4-324B-4A1C-AFD8-D11600E4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72" y="265276"/>
            <a:ext cx="11029616" cy="1013800"/>
          </a:xfrm>
        </p:spPr>
        <p:txBody>
          <a:bodyPr/>
          <a:lstStyle/>
          <a:p>
            <a:r>
              <a:rPr lang="en-US"/>
              <a:t>Heat transfer CONGLOMERATED results</a:t>
            </a:r>
          </a:p>
        </p:txBody>
      </p:sp>
      <p:pic>
        <p:nvPicPr>
          <p:cNvPr id="4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1A5F924C-C722-40CD-B3E9-7845E0420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44"/>
          <a:stretch/>
        </p:blipFill>
        <p:spPr>
          <a:xfrm>
            <a:off x="-897827" y="1245352"/>
            <a:ext cx="12818405" cy="5893161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BA262AC-160B-4FBD-A51F-E4482C85540B}"/>
              </a:ext>
            </a:extLst>
          </p:cNvPr>
          <p:cNvCxnSpPr/>
          <p:nvPr/>
        </p:nvCxnSpPr>
        <p:spPr>
          <a:xfrm>
            <a:off x="5547360" y="2087880"/>
            <a:ext cx="162560" cy="17272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BBF3A6B-BFA4-49D6-87EF-50CD80E90E4E}"/>
              </a:ext>
            </a:extLst>
          </p:cNvPr>
          <p:cNvSpPr txBox="1"/>
          <p:nvPr/>
        </p:nvSpPr>
        <p:spPr>
          <a:xfrm>
            <a:off x="4575176" y="1915432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solidFill>
                  <a:srgbClr val="7030A0"/>
                </a:solidFill>
              </a:rPr>
              <a:t>Top Exterior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A890D-8B2D-4886-9A8E-42CCFB5C81B3}"/>
              </a:ext>
            </a:extLst>
          </p:cNvPr>
          <p:cNvSpPr txBox="1"/>
          <p:nvPr/>
        </p:nvSpPr>
        <p:spPr>
          <a:xfrm>
            <a:off x="5627461" y="4972502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solidFill>
                  <a:schemeClr val="accent5">
                    <a:lumMod val="75000"/>
                  </a:schemeClr>
                </a:solidFill>
              </a:rPr>
              <a:t>Bottom Exterior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873CEF-F6F7-4715-B9B8-A6B8D1E6492D}"/>
              </a:ext>
            </a:extLst>
          </p:cNvPr>
          <p:cNvCxnSpPr>
            <a:cxnSpLocks/>
          </p:cNvCxnSpPr>
          <p:nvPr/>
        </p:nvCxnSpPr>
        <p:spPr>
          <a:xfrm flipH="1" flipV="1">
            <a:off x="5528491" y="4764313"/>
            <a:ext cx="173082" cy="31713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E17DB3AA-41C2-4F92-885E-E4F165C4C7D3}"/>
              </a:ext>
            </a:extLst>
          </p:cNvPr>
          <p:cNvSpPr/>
          <p:nvPr/>
        </p:nvSpPr>
        <p:spPr>
          <a:xfrm rot="600000">
            <a:off x="3652437" y="2649290"/>
            <a:ext cx="136071" cy="1061358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79B6B7-1927-4C32-BEE0-350F4CF291A3}"/>
              </a:ext>
            </a:extLst>
          </p:cNvPr>
          <p:cNvCxnSpPr>
            <a:cxnSpLocks/>
          </p:cNvCxnSpPr>
          <p:nvPr/>
        </p:nvCxnSpPr>
        <p:spPr>
          <a:xfrm>
            <a:off x="3597001" y="2314664"/>
            <a:ext cx="189775" cy="3087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D4A5F8-A618-4893-B155-DF0861551822}"/>
              </a:ext>
            </a:extLst>
          </p:cNvPr>
          <p:cNvSpPr txBox="1"/>
          <p:nvPr/>
        </p:nvSpPr>
        <p:spPr>
          <a:xfrm>
            <a:off x="2996746" y="210593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Interior Sensors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2E1298D-DD0E-42AD-9C95-9456C640E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937" y="4898754"/>
            <a:ext cx="1180172" cy="1567444"/>
          </a:xfrm>
          <a:prstGeom prst="rect">
            <a:avLst/>
          </a:prstGeom>
        </p:spPr>
      </p:pic>
      <p:pic>
        <p:nvPicPr>
          <p:cNvPr id="9" name="Picture 8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9455360-A12C-4E45-A3A1-C22275210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200" y="4900536"/>
            <a:ext cx="1547234" cy="1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93C1C6-67A2-4C1A-BC89-E101B95AA11C}"/>
              </a:ext>
            </a:extLst>
          </p:cNvPr>
          <p:cNvSpPr/>
          <p:nvPr/>
        </p:nvSpPr>
        <p:spPr>
          <a:xfrm>
            <a:off x="223520" y="1234440"/>
            <a:ext cx="11887200" cy="164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723C4-324B-4A1C-AFD8-D11600E4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72" y="265276"/>
            <a:ext cx="11029616" cy="1013800"/>
          </a:xfrm>
        </p:spPr>
        <p:txBody>
          <a:bodyPr/>
          <a:lstStyle/>
          <a:p>
            <a:r>
              <a:rPr lang="en-US"/>
              <a:t>Heat transfer experiment results</a:t>
            </a:r>
          </a:p>
        </p:txBody>
      </p:sp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9E62D5F-3E5E-479C-B786-B64EE54F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937" y="4991681"/>
            <a:ext cx="1180172" cy="1567444"/>
          </a:xfrm>
          <a:prstGeom prst="rect">
            <a:avLst/>
          </a:prstGeom>
        </p:spPr>
      </p:pic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F3993520-C717-4DA4-A384-95A26A09A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200" y="4993463"/>
            <a:ext cx="1547234" cy="1565819"/>
          </a:xfrm>
          <a:prstGeom prst="rect">
            <a:avLst/>
          </a:prstGeom>
        </p:spPr>
      </p:pic>
      <p:pic>
        <p:nvPicPr>
          <p:cNvPr id="8" name="twjwNxj38O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68923" y="1348301"/>
            <a:ext cx="8591450" cy="48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4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1184-3ECC-4787-86A0-F98259B80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55000"/>
          </a:xfrm>
        </p:spPr>
        <p:txBody>
          <a:bodyPr>
            <a:normAutofit fontScale="90000"/>
          </a:bodyPr>
          <a:lstStyle/>
          <a:p>
            <a:r>
              <a:rPr lang="en-US"/>
              <a:t>IMU accelerometer Data</a:t>
            </a:r>
          </a:p>
        </p:txBody>
      </p:sp>
      <p:pic>
        <p:nvPicPr>
          <p:cNvPr id="4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FC0A3FCF-3EEC-498B-B0AA-BF7169B90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" t="4854" r="-3356" b="5987"/>
          <a:stretch/>
        </p:blipFill>
        <p:spPr>
          <a:xfrm>
            <a:off x="-640080" y="1159830"/>
            <a:ext cx="13748254" cy="5694591"/>
          </a:xfrm>
          <a:prstGeom prst="rect">
            <a:avLst/>
          </a:prstGeom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1DDB466-1157-4ADB-B747-AFD99C4B9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937" y="4991681"/>
            <a:ext cx="1180172" cy="1567444"/>
          </a:xfrm>
          <a:prstGeom prst="rect">
            <a:avLst/>
          </a:prstGeom>
        </p:spPr>
      </p:pic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31D22515-B604-49A2-B9C9-00A98447B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200" y="4993463"/>
            <a:ext cx="1547234" cy="1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0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FB1595B65F7A4A8DEB2B1449C4E206" ma:contentTypeVersion="12" ma:contentTypeDescription="Create a new document." ma:contentTypeScope="" ma:versionID="4a4000e87b1224c0aadef8b927bc0aa9">
  <xsd:schema xmlns:xsd="http://www.w3.org/2001/XMLSchema" xmlns:xs="http://www.w3.org/2001/XMLSchema" xmlns:p="http://schemas.microsoft.com/office/2006/metadata/properties" xmlns:ns2="79ed1f62-ec47-4999-857d-35457776fe8e" xmlns:ns3="fedc9740-c7eb-4fd4-8784-2ef5075ee9ae" targetNamespace="http://schemas.microsoft.com/office/2006/metadata/properties" ma:root="true" ma:fieldsID="1bf923a5288d0986519767105532b593" ns2:_="" ns3:_="">
    <xsd:import namespace="79ed1f62-ec47-4999-857d-35457776fe8e"/>
    <xsd:import namespace="fedc9740-c7eb-4fd4-8784-2ef5075ee9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d1f62-ec47-4999-857d-35457776fe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c9740-c7eb-4fd4-8784-2ef5075ee9a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E77FAD-BF46-4660-B155-862B701AAB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0473AF-7189-4A43-AF0D-0DDCC4EFDF3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35006D3-D94F-4B86-A01B-682F73CBBCC6}">
  <ds:schemaRefs>
    <ds:schemaRef ds:uri="79ed1f62-ec47-4999-857d-35457776fe8e"/>
    <ds:schemaRef ds:uri="fedc9740-c7eb-4fd4-8784-2ef5075ee9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498</Words>
  <Application>Microsoft Office PowerPoint</Application>
  <PresentationFormat>Widescreen</PresentationFormat>
  <Paragraphs>126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Gill Sans MT</vt:lpstr>
      <vt:lpstr>Wingdings 2</vt:lpstr>
      <vt:lpstr>Dividend</vt:lpstr>
      <vt:lpstr>ERAU ASCEND 2021 Arizona space Grant symposium | April 17, 2021</vt:lpstr>
      <vt:lpstr>TEAM</vt:lpstr>
      <vt:lpstr>Payload Overview</vt:lpstr>
      <vt:lpstr>HEAT TRANSFER Experiment</vt:lpstr>
      <vt:lpstr>ADDITIONAL EXPERIMENTS</vt:lpstr>
      <vt:lpstr>Results</vt:lpstr>
      <vt:lpstr>Heat transfer CONGLOMERATED results</vt:lpstr>
      <vt:lpstr>Heat transfer experiment results</vt:lpstr>
      <vt:lpstr>IMU accelerometer Data</vt:lpstr>
      <vt:lpstr>Points of failure</vt:lpstr>
      <vt:lpstr>Conclusion</vt:lpstr>
      <vt:lpstr>SPECIAL THANKS</vt:lpstr>
      <vt:lpstr>Thank you!</vt:lpstr>
      <vt:lpstr>ELECTRONICS and software</vt:lpstr>
      <vt:lpstr>STRUCTURE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Howe, Zach D.</cp:lastModifiedBy>
  <cp:revision>328</cp:revision>
  <dcterms:created xsi:type="dcterms:W3CDTF">2021-03-26T02:17:41Z</dcterms:created>
  <dcterms:modified xsi:type="dcterms:W3CDTF">2021-04-09T20:54:35Z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0x0101005CFB1595B65F7A4A8DEB2B1449C4E206</vt:lpwstr>
  </property>
</Properties>
</file>